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tmp" ContentType="image/p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14"/>
  </p:notesMasterIdLst>
  <p:sldIdLst>
    <p:sldId id="256" r:id="rId2"/>
    <p:sldId id="266" r:id="rId3"/>
    <p:sldId id="350" r:id="rId4"/>
    <p:sldId id="349" r:id="rId5"/>
    <p:sldId id="348" r:id="rId6"/>
    <p:sldId id="352" r:id="rId7"/>
    <p:sldId id="353" r:id="rId8"/>
    <p:sldId id="354" r:id="rId9"/>
    <p:sldId id="355" r:id="rId10"/>
    <p:sldId id="356" r:id="rId11"/>
    <p:sldId id="357" r:id="rId12"/>
    <p:sldId id="358" r:id="rId13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Vidaloka" panose="020B0604020202020204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D8FF05-1ABB-47D8-9429-80E3CED755D2}">
  <a:tblStyle styleId="{57D8FF05-1ABB-47D8-9429-80E3CED755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01" autoAdjust="0"/>
    <p:restoredTop sz="91646" autoAdjust="0"/>
  </p:normalViewPr>
  <p:slideViewPr>
    <p:cSldViewPr snapToGrid="0">
      <p:cViewPr varScale="1">
        <p:scale>
          <a:sx n="134" d="100"/>
          <a:sy n="134" d="100"/>
        </p:scale>
        <p:origin x="83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72412100208861174"/>
          <c:y val="0.1629125427424947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0.19341863517060368"/>
          <c:y val="6.9671998031496069E-2"/>
          <c:w val="0.5493853346456693"/>
          <c:h val="0.82407800196850389"/>
        </c:manualLayout>
      </c:layout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Languages</c:v>
                </c:pt>
              </c:strCache>
            </c:strRef>
          </c:tx>
          <c:dPt>
            <c:idx val="0"/>
            <c:bubble3D val="0"/>
            <c:spPr>
              <a:solidFill>
                <a:srgbClr val="FF0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5F9-4BF2-9ABC-CEEAF674A987}"/>
              </c:ext>
            </c:extLst>
          </c:dPt>
          <c:dPt>
            <c:idx val="1"/>
            <c:bubble3D val="0"/>
            <c:spPr>
              <a:solidFill>
                <a:srgbClr val="7030A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95F9-4BF2-9ABC-CEEAF674A987}"/>
              </c:ext>
            </c:extLst>
          </c:dPt>
          <c:dPt>
            <c:idx val="2"/>
            <c:bubble3D val="0"/>
            <c:spPr>
              <a:solidFill>
                <a:srgbClr val="FFFF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5F9-4BF2-9ABC-CEEAF674A98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95F9-4BF2-9ABC-CEEAF674A987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3FCC8850-76FB-4218-A209-40EA4DE13002}" type="CELLRANGE">
                      <a:rPr lang="en-US"/>
                      <a:pPr/>
                      <a:t>[ZELLBEREICH]</a:t>
                    </a:fld>
                    <a:endParaRPr lang="de-AT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1-95F9-4BF2-9ABC-CEEAF674A987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F10631BF-05AE-443D-8864-75C5ED759C74}" type="CELLRANGE">
                      <a:rPr lang="en-US"/>
                      <a:pPr/>
                      <a:t>[ZELLBEREICH]</a:t>
                    </a:fld>
                    <a:endParaRPr lang="de-AT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95F9-4BF2-9ABC-CEEAF674A987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4C219B7A-58ED-4388-A18B-99822DDFA6FC}" type="CELLRANGE">
                      <a:rPr lang="en-US"/>
                      <a:pPr/>
                      <a:t>[ZELLBEREICH]</a:t>
                    </a:fld>
                    <a:endParaRPr lang="de-AT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95F9-4BF2-9ABC-CEEAF674A98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B8B4C6C4-6A71-423D-8DBB-7E0ECFD45432}" type="CELLRANGE">
                      <a:rPr lang="en-US"/>
                      <a:pPr/>
                      <a:t>[ZELLBEREICH]</a:t>
                    </a:fld>
                    <a:endParaRPr lang="de-AT"/>
                  </a:p>
                </c:rich>
              </c:tx>
              <c:dLblPos val="in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95F9-4BF2-9ABC-CEEAF674A987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in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</c:ext>
            </c:extLst>
          </c:dLbls>
          <c:cat>
            <c:strRef>
              <c:f>Tabelle1!$A$2:$A$5</c:f>
              <c:strCache>
                <c:ptCount val="4"/>
                <c:pt idx="0">
                  <c:v>HTML</c:v>
                </c:pt>
                <c:pt idx="1">
                  <c:v>CSS</c:v>
                </c:pt>
                <c:pt idx="2">
                  <c:v>JS</c:v>
                </c:pt>
                <c:pt idx="3">
                  <c:v>PHP</c:v>
                </c:pt>
              </c:strCache>
            </c:strRef>
          </c:cat>
          <c:val>
            <c:numRef>
              <c:f>Tabelle1!$B$2:$B$5</c:f>
              <c:numCache>
                <c:formatCode>0.00%</c:formatCode>
                <c:ptCount val="4"/>
                <c:pt idx="0">
                  <c:v>0.499</c:v>
                </c:pt>
                <c:pt idx="1">
                  <c:v>0.32500000000000001</c:v>
                </c:pt>
                <c:pt idx="2">
                  <c:v>0.17499999999999999</c:v>
                </c:pt>
                <c:pt idx="3">
                  <c:v>1E-3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Tabelle1!$B$2:$B$5</c15:f>
                <c15:dlblRangeCache>
                  <c:ptCount val="4"/>
                  <c:pt idx="0">
                    <c:v>49,90%</c:v>
                  </c:pt>
                  <c:pt idx="1">
                    <c:v>32,50%</c:v>
                  </c:pt>
                  <c:pt idx="2">
                    <c:v>17,50%</c:v>
                  </c:pt>
                  <c:pt idx="3">
                    <c:v>0,10%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0-95F9-4BF2-9ABC-CEEAF674A987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7751467387935567"/>
          <c:y val="0.2816794209335669"/>
          <c:w val="0.11351420271878018"/>
          <c:h val="0.2611539371199275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tmp>
</file>

<file path=ppt/media/image2.tmp>
</file>

<file path=ppt/media/image3.tmp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Formular für Download etwas komplexer gelöst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Gibt auch HTML „</a:t>
            </a:r>
            <a:r>
              <a:rPr lang="de-AT" dirty="0" err="1"/>
              <a:t>download</a:t>
            </a:r>
            <a:r>
              <a:rPr lang="de-AT" dirty="0"/>
              <a:t>“ Attribut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68214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Zu wenige Fotos vorhanden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Keine Videos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Pfeile weggelassen; ohne siehts besser aus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Vor allem bei responsive ganze Breite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8444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Kontaktformular mit Abstand am schwersten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Umsetzung auf den </a:t>
            </a:r>
            <a:r>
              <a:rPr lang="de-DE" dirty="0" err="1"/>
              <a:t>Footer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3554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97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795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4642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Kontaktformular am zeitintensivsten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Web-</a:t>
            </a:r>
            <a:r>
              <a:rPr lang="de-AT" dirty="0" err="1"/>
              <a:t>Scraper</a:t>
            </a:r>
            <a:r>
              <a:rPr lang="de-AT" dirty="0"/>
              <a:t> auch sehr schwierig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226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0700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Mittels </a:t>
            </a:r>
            <a:r>
              <a:rPr lang="de-AT" dirty="0" err="1"/>
              <a:t>Webscraper</a:t>
            </a:r>
            <a:r>
              <a:rPr lang="de-AT" dirty="0"/>
              <a:t> </a:t>
            </a:r>
            <a:r>
              <a:rPr lang="de-AT" dirty="0">
                <a:sym typeface="Wingdings" panose="05000000000000000000" pitchFamily="2" charset="2"/>
              </a:rPr>
              <a:t> Website sehr alt / schlecht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>
                <a:sym typeface="Wingdings" panose="05000000000000000000" pitchFamily="2" charset="2"/>
              </a:rPr>
              <a:t>Ergebnisse weggelassen  schon sehr viel Zeit in </a:t>
            </a:r>
            <a:r>
              <a:rPr lang="de-AT" dirty="0" err="1">
                <a:sym typeface="Wingdings" panose="05000000000000000000" pitchFamily="2" charset="2"/>
              </a:rPr>
              <a:t>Webscraper</a:t>
            </a:r>
            <a:r>
              <a:rPr lang="de-AT" dirty="0">
                <a:sym typeface="Wingdings" panose="05000000000000000000" pitchFamily="2" charset="2"/>
              </a:rPr>
              <a:t> investiert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 err="1">
                <a:sym typeface="Wingdings" panose="05000000000000000000" pitchFamily="2" charset="2"/>
              </a:rPr>
              <a:t>Scraper</a:t>
            </a:r>
            <a:r>
              <a:rPr lang="de-AT" dirty="0">
                <a:sym typeface="Wingdings" panose="05000000000000000000" pitchFamily="2" charset="2"/>
              </a:rPr>
              <a:t> Responsive  Zeit &amp; Maps weggelassen; „Split“ bei Maps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>
                <a:sym typeface="Wingdings" panose="05000000000000000000" pitchFamily="2" charset="2"/>
              </a:rPr>
              <a:t>Kein Kalender  </a:t>
            </a:r>
            <a:r>
              <a:rPr lang="de-AT" dirty="0" err="1">
                <a:sym typeface="Wingdings" panose="05000000000000000000" pitchFamily="2" charset="2"/>
              </a:rPr>
              <a:t>Scraper</a:t>
            </a:r>
            <a:r>
              <a:rPr lang="de-AT" dirty="0">
                <a:sym typeface="Wingdings" panose="05000000000000000000" pitchFamily="2" charset="2"/>
              </a:rPr>
              <a:t> schon schwer genug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>
                <a:sym typeface="Wingdings" panose="05000000000000000000" pitchFamily="2" charset="2"/>
              </a:rPr>
              <a:t>Turnierplan  unnötig; hat sonst keine andere Volleyballseite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24022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Keine Informationen über den Vorstand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Sehr statisch und nur Text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4849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96" r:id="rId4"/>
    <p:sldLayoutId id="2147483697" r:id="rId5"/>
    <p:sldLayoutId id="2147483698" r:id="rId6"/>
    <p:sldLayoutId id="214748369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m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>
            <a:spLocks noGrp="1"/>
          </p:cNvSpPr>
          <p:nvPr>
            <p:ph type="ctrTitle"/>
          </p:nvPr>
        </p:nvSpPr>
        <p:spPr>
          <a:xfrm>
            <a:off x="350043" y="757237"/>
            <a:ext cx="8443913" cy="2998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Ergebnispräsentation</a:t>
            </a:r>
            <a:br>
              <a:rPr lang="en" dirty="0"/>
            </a:br>
            <a:r>
              <a:rPr lang="en" dirty="0"/>
              <a:t>Web-Technologien</a:t>
            </a:r>
            <a:endParaRPr dirty="0"/>
          </a:p>
        </p:txBody>
      </p:sp>
      <p:sp>
        <p:nvSpPr>
          <p:cNvPr id="483" name="Google Shape;483;p59"/>
          <p:cNvSpPr txBox="1">
            <a:spLocks noGrp="1"/>
          </p:cNvSpPr>
          <p:nvPr>
            <p:ph type="subTitle" idx="1"/>
          </p:nvPr>
        </p:nvSpPr>
        <p:spPr>
          <a:xfrm>
            <a:off x="1039950" y="3841444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Do Duy Khanh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2714550" y="844653"/>
            <a:ext cx="37149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Umsetzung</a:t>
            </a:r>
            <a:endParaRPr dirty="0"/>
          </a:p>
        </p:txBody>
      </p:sp>
      <p:pic>
        <p:nvPicPr>
          <p:cNvPr id="7" name="Grafik 6" descr="Ein Bild, das Screenshot, Blau, Electric Blue (Farbe) enthält.&#10;&#10;Automatisch generierte Beschreibung">
            <a:extLst>
              <a:ext uri="{FF2B5EF4-FFF2-40B4-BE49-F238E27FC236}">
                <a16:creationId xmlns:a16="http://schemas.microsoft.com/office/drawing/2014/main" id="{A6E4E0FC-37B9-28D9-B7C6-31425BF77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74293"/>
            <a:ext cx="9144000" cy="1194913"/>
          </a:xfrm>
          <a:prstGeom prst="rect">
            <a:avLst/>
          </a:prstGeom>
        </p:spPr>
      </p:pic>
      <p:sp>
        <p:nvSpPr>
          <p:cNvPr id="8" name="Google Shape;572;p69">
            <a:extLst>
              <a:ext uri="{FF2B5EF4-FFF2-40B4-BE49-F238E27FC236}">
                <a16:creationId xmlns:a16="http://schemas.microsoft.com/office/drawing/2014/main" id="{EA0DF4C9-DDFD-4145-F739-0600A635296B}"/>
              </a:ext>
            </a:extLst>
          </p:cNvPr>
          <p:cNvSpPr txBox="1">
            <a:spLocks/>
          </p:cNvSpPr>
          <p:nvPr/>
        </p:nvSpPr>
        <p:spPr>
          <a:xfrm>
            <a:off x="857100" y="295410"/>
            <a:ext cx="4243538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Vidaloka"/>
              <a:buNone/>
              <a:defRPr sz="5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AT" dirty="0"/>
              <a:t>Mitgliedschaft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CB2026D-D4FF-18F1-D997-18BD9FAB176B}"/>
              </a:ext>
            </a:extLst>
          </p:cNvPr>
          <p:cNvGrpSpPr/>
          <p:nvPr/>
        </p:nvGrpSpPr>
        <p:grpSpPr>
          <a:xfrm>
            <a:off x="934056" y="1403410"/>
            <a:ext cx="3103349" cy="2077038"/>
            <a:chOff x="934056" y="1403410"/>
            <a:chExt cx="3103349" cy="2077038"/>
          </a:xfrm>
        </p:grpSpPr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F288E9A7-F6C5-08FA-FEE1-598E24EAB495}"/>
                </a:ext>
              </a:extLst>
            </p:cNvPr>
            <p:cNvGrpSpPr/>
            <p:nvPr/>
          </p:nvGrpSpPr>
          <p:grpSpPr>
            <a:xfrm>
              <a:off x="934056" y="1403410"/>
              <a:ext cx="3101550" cy="2077038"/>
              <a:chOff x="934056" y="1403410"/>
              <a:chExt cx="3101550" cy="2077038"/>
            </a:xfrm>
          </p:grpSpPr>
          <p:sp>
            <p:nvSpPr>
              <p:cNvPr id="11" name="Google Shape;574;p69">
                <a:extLst>
                  <a:ext uri="{FF2B5EF4-FFF2-40B4-BE49-F238E27FC236}">
                    <a16:creationId xmlns:a16="http://schemas.microsoft.com/office/drawing/2014/main" id="{E8B95A41-62B7-F507-41F6-66E858277B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4056" y="1403410"/>
                <a:ext cx="2503862" cy="20770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1pPr>
                <a:lvl2pPr marL="914400" marR="0" lvl="1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2pPr>
                <a:lvl3pPr marL="1371600" marR="0" lvl="2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3pPr>
                <a:lvl4pPr marL="1828800" marR="0" lvl="3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4pPr>
                <a:lvl5pPr marL="2286000" marR="0" lvl="4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5pPr>
                <a:lvl6pPr marL="2743200" marR="0" lvl="5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6pPr>
                <a:lvl7pPr marL="3200400" marR="0" lvl="6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7pPr>
                <a:lvl8pPr marL="3657600" marR="0" lvl="7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8pPr>
                <a:lvl9pPr marL="4114800" marR="0" lvl="8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9pPr>
              </a:lstStyle>
              <a:p>
                <a:pPr marL="0" indent="0">
                  <a:buClr>
                    <a:schemeClr val="dk1"/>
                  </a:buClr>
                  <a:buSzPts val="1100"/>
                </a:pPr>
                <a:r>
                  <a:rPr lang="de-DE" sz="1800" dirty="0"/>
                  <a:t>Vorstellung:</a:t>
                </a:r>
              </a:p>
              <a:p>
                <a:pPr marL="0" indent="0">
                  <a:buClr>
                    <a:schemeClr val="dk1"/>
                  </a:buClr>
                  <a:buSzPts val="1100"/>
                </a:pPr>
                <a:endParaRPr lang="de-AT" sz="1800" dirty="0"/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r>
                  <a:rPr lang="de-AT" sz="1800" dirty="0"/>
                  <a:t>Vorteile </a:t>
                </a:r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r>
                  <a:rPr lang="de-AT" sz="1800" dirty="0"/>
                  <a:t>Formular-PDF</a:t>
                </a:r>
                <a:br>
                  <a:rPr lang="de-AT" sz="1800" dirty="0"/>
                </a:br>
                <a:r>
                  <a:rPr lang="de-AT" sz="1800" dirty="0"/>
                  <a:t>für Download</a:t>
                </a:r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endParaRPr lang="de-DE" sz="1800" dirty="0"/>
              </a:p>
            </p:txBody>
          </p:sp>
          <p:sp>
            <p:nvSpPr>
              <p:cNvPr id="12" name="Stern: 5 Zacken 11">
                <a:extLst>
                  <a:ext uri="{FF2B5EF4-FFF2-40B4-BE49-F238E27FC236}">
                    <a16:creationId xmlns:a16="http://schemas.microsoft.com/office/drawing/2014/main" id="{F951347A-41EB-BA86-F4A0-FE2B2425E24E}"/>
                  </a:ext>
                </a:extLst>
              </p:cNvPr>
              <p:cNvSpPr/>
              <p:nvPr/>
            </p:nvSpPr>
            <p:spPr>
              <a:xfrm>
                <a:off x="3089366" y="2075543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3" name="Stern: 5 Zacken 12">
                <a:extLst>
                  <a:ext uri="{FF2B5EF4-FFF2-40B4-BE49-F238E27FC236}">
                    <a16:creationId xmlns:a16="http://schemas.microsoft.com/office/drawing/2014/main" id="{2E5514D4-DAC0-129F-7D0C-B98AE9BF32B4}"/>
                  </a:ext>
                </a:extLst>
              </p:cNvPr>
              <p:cNvSpPr/>
              <p:nvPr/>
            </p:nvSpPr>
            <p:spPr>
              <a:xfrm>
                <a:off x="3280858" y="2075542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4" name="Stern: 5 Zacken 13">
                <a:extLst>
                  <a:ext uri="{FF2B5EF4-FFF2-40B4-BE49-F238E27FC236}">
                    <a16:creationId xmlns:a16="http://schemas.microsoft.com/office/drawing/2014/main" id="{7A511C00-7E6B-52BF-E1EC-C9671D79F302}"/>
                  </a:ext>
                </a:extLst>
              </p:cNvPr>
              <p:cNvSpPr/>
              <p:nvPr/>
            </p:nvSpPr>
            <p:spPr>
              <a:xfrm>
                <a:off x="3455892" y="2075541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5" name="Stern: 5 Zacken 14">
                <a:extLst>
                  <a:ext uri="{FF2B5EF4-FFF2-40B4-BE49-F238E27FC236}">
                    <a16:creationId xmlns:a16="http://schemas.microsoft.com/office/drawing/2014/main" id="{08B9D5FD-3423-80CB-AC4B-8700CB5CDEF1}"/>
                  </a:ext>
                </a:extLst>
              </p:cNvPr>
              <p:cNvSpPr/>
              <p:nvPr/>
            </p:nvSpPr>
            <p:spPr>
              <a:xfrm>
                <a:off x="3650164" y="2080343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6" name="Stern: 5 Zacken 15">
                <a:extLst>
                  <a:ext uri="{FF2B5EF4-FFF2-40B4-BE49-F238E27FC236}">
                    <a16:creationId xmlns:a16="http://schemas.microsoft.com/office/drawing/2014/main" id="{45B6BF90-1737-E97B-2BFA-C76CA71544E7}"/>
                  </a:ext>
                </a:extLst>
              </p:cNvPr>
              <p:cNvSpPr/>
              <p:nvPr/>
            </p:nvSpPr>
            <p:spPr>
              <a:xfrm>
                <a:off x="3842725" y="2075540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</p:grpSp>
        <p:sp>
          <p:nvSpPr>
            <p:cNvPr id="4" name="Stern: 5 Zacken 3">
              <a:extLst>
                <a:ext uri="{FF2B5EF4-FFF2-40B4-BE49-F238E27FC236}">
                  <a16:creationId xmlns:a16="http://schemas.microsoft.com/office/drawing/2014/main" id="{F5DDD3E8-664C-F334-89C5-42321443383C}"/>
                </a:ext>
              </a:extLst>
            </p:cNvPr>
            <p:cNvSpPr/>
            <p:nvPr/>
          </p:nvSpPr>
          <p:spPr>
            <a:xfrm>
              <a:off x="3089366" y="2487753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5" name="Stern: 5 Zacken 4">
              <a:extLst>
                <a:ext uri="{FF2B5EF4-FFF2-40B4-BE49-F238E27FC236}">
                  <a16:creationId xmlns:a16="http://schemas.microsoft.com/office/drawing/2014/main" id="{946C7FED-6862-C4D3-DFE4-E4E1A3C4B597}"/>
                </a:ext>
              </a:extLst>
            </p:cNvPr>
            <p:cNvSpPr/>
            <p:nvPr/>
          </p:nvSpPr>
          <p:spPr>
            <a:xfrm>
              <a:off x="3280858" y="2487752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6" name="Stern: 5 Zacken 5">
              <a:extLst>
                <a:ext uri="{FF2B5EF4-FFF2-40B4-BE49-F238E27FC236}">
                  <a16:creationId xmlns:a16="http://schemas.microsoft.com/office/drawing/2014/main" id="{99225DBA-5BD9-3C87-882E-953D7E9CC43E}"/>
                </a:ext>
              </a:extLst>
            </p:cNvPr>
            <p:cNvSpPr/>
            <p:nvPr/>
          </p:nvSpPr>
          <p:spPr>
            <a:xfrm>
              <a:off x="3455892" y="2487751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9" name="Stern: 5 Zacken 8">
              <a:extLst>
                <a:ext uri="{FF2B5EF4-FFF2-40B4-BE49-F238E27FC236}">
                  <a16:creationId xmlns:a16="http://schemas.microsoft.com/office/drawing/2014/main" id="{BE5E622A-BAAA-7C9E-9ED3-E593A6CBCDCA}"/>
                </a:ext>
              </a:extLst>
            </p:cNvPr>
            <p:cNvSpPr/>
            <p:nvPr/>
          </p:nvSpPr>
          <p:spPr>
            <a:xfrm>
              <a:off x="3650164" y="2492553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0" name="Stern: 5 Zacken 9">
              <a:extLst>
                <a:ext uri="{FF2B5EF4-FFF2-40B4-BE49-F238E27FC236}">
                  <a16:creationId xmlns:a16="http://schemas.microsoft.com/office/drawing/2014/main" id="{65FB15E8-6C7B-3E69-B47E-9CB12090917B}"/>
                </a:ext>
              </a:extLst>
            </p:cNvPr>
            <p:cNvSpPr/>
            <p:nvPr/>
          </p:nvSpPr>
          <p:spPr>
            <a:xfrm>
              <a:off x="3844524" y="2492553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</p:grpSp>
      <p:pic>
        <p:nvPicPr>
          <p:cNvPr id="18" name="Grafik 17" descr="Ein Bild, das Text, Handschrift, Whiteboard, parallel enthält.&#10;&#10;Automatisch generierte Beschreibung">
            <a:extLst>
              <a:ext uri="{FF2B5EF4-FFF2-40B4-BE49-F238E27FC236}">
                <a16:creationId xmlns:a16="http://schemas.microsoft.com/office/drawing/2014/main" id="{9EC2219E-368C-278C-53F2-6996EDF68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7852" y="1113810"/>
            <a:ext cx="4640596" cy="348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670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2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2714550" y="844653"/>
            <a:ext cx="37149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Umsetzung</a:t>
            </a:r>
            <a:endParaRPr dirty="0"/>
          </a:p>
        </p:txBody>
      </p:sp>
      <p:pic>
        <p:nvPicPr>
          <p:cNvPr id="7" name="Grafik 6" descr="Ein Bild, das Screenshot, Blau, Electric Blue (Farbe) enthält.&#10;&#10;Automatisch generierte Beschreibung">
            <a:extLst>
              <a:ext uri="{FF2B5EF4-FFF2-40B4-BE49-F238E27FC236}">
                <a16:creationId xmlns:a16="http://schemas.microsoft.com/office/drawing/2014/main" id="{A6E4E0FC-37B9-28D9-B7C6-31425BF77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74293"/>
            <a:ext cx="9144000" cy="1194913"/>
          </a:xfrm>
          <a:prstGeom prst="rect">
            <a:avLst/>
          </a:prstGeom>
        </p:spPr>
      </p:pic>
      <p:sp>
        <p:nvSpPr>
          <p:cNvPr id="8" name="Google Shape;572;p69">
            <a:extLst>
              <a:ext uri="{FF2B5EF4-FFF2-40B4-BE49-F238E27FC236}">
                <a16:creationId xmlns:a16="http://schemas.microsoft.com/office/drawing/2014/main" id="{EA0DF4C9-DDFD-4145-F739-0600A635296B}"/>
              </a:ext>
            </a:extLst>
          </p:cNvPr>
          <p:cNvSpPr txBox="1">
            <a:spLocks/>
          </p:cNvSpPr>
          <p:nvPr/>
        </p:nvSpPr>
        <p:spPr>
          <a:xfrm>
            <a:off x="857100" y="295410"/>
            <a:ext cx="2986238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Vidaloka"/>
              <a:buNone/>
              <a:defRPr sz="5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AT" dirty="0"/>
              <a:t>Galerie</a:t>
            </a: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BE29874A-1160-7887-DBF1-9F0D36D1539F}"/>
              </a:ext>
            </a:extLst>
          </p:cNvPr>
          <p:cNvGrpSpPr/>
          <p:nvPr/>
        </p:nvGrpSpPr>
        <p:grpSpPr>
          <a:xfrm>
            <a:off x="934056" y="919672"/>
            <a:ext cx="7966318" cy="3396301"/>
            <a:chOff x="934056" y="919672"/>
            <a:chExt cx="7966318" cy="3396301"/>
          </a:xfrm>
        </p:grpSpPr>
        <p:grpSp>
          <p:nvGrpSpPr>
            <p:cNvPr id="2" name="Gruppieren 1">
              <a:extLst>
                <a:ext uri="{FF2B5EF4-FFF2-40B4-BE49-F238E27FC236}">
                  <a16:creationId xmlns:a16="http://schemas.microsoft.com/office/drawing/2014/main" id="{6367CCBE-E333-58F5-5FD6-2DF3BF2A3D1E}"/>
                </a:ext>
              </a:extLst>
            </p:cNvPr>
            <p:cNvGrpSpPr/>
            <p:nvPr/>
          </p:nvGrpSpPr>
          <p:grpSpPr>
            <a:xfrm>
              <a:off x="934056" y="1403410"/>
              <a:ext cx="3103349" cy="2077038"/>
              <a:chOff x="934056" y="1403410"/>
              <a:chExt cx="3103349" cy="2077038"/>
            </a:xfrm>
          </p:grpSpPr>
          <p:grpSp>
            <p:nvGrpSpPr>
              <p:cNvPr id="3" name="Gruppieren 2">
                <a:extLst>
                  <a:ext uri="{FF2B5EF4-FFF2-40B4-BE49-F238E27FC236}">
                    <a16:creationId xmlns:a16="http://schemas.microsoft.com/office/drawing/2014/main" id="{43D6D068-6CCB-D052-5D4A-07F20071C97D}"/>
                  </a:ext>
                </a:extLst>
              </p:cNvPr>
              <p:cNvGrpSpPr/>
              <p:nvPr/>
            </p:nvGrpSpPr>
            <p:grpSpPr>
              <a:xfrm>
                <a:off x="934056" y="1403410"/>
                <a:ext cx="3101550" cy="2077038"/>
                <a:chOff x="934056" y="1403410"/>
                <a:chExt cx="3101550" cy="2077038"/>
              </a:xfrm>
            </p:grpSpPr>
            <p:sp>
              <p:nvSpPr>
                <p:cNvPr id="11" name="Google Shape;574;p69">
                  <a:extLst>
                    <a:ext uri="{FF2B5EF4-FFF2-40B4-BE49-F238E27FC236}">
                      <a16:creationId xmlns:a16="http://schemas.microsoft.com/office/drawing/2014/main" id="{4C713964-2408-4E53-071E-64AF58925E7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34056" y="1403410"/>
                  <a:ext cx="2503862" cy="207703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L="457200" marR="0" lvl="0" indent="-34290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8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1pPr>
                  <a:lvl2pPr marL="914400" marR="0" lvl="1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2pPr>
                  <a:lvl3pPr marL="1371600" marR="0" lvl="2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3pPr>
                  <a:lvl4pPr marL="1828800" marR="0" lvl="3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4pPr>
                  <a:lvl5pPr marL="2286000" marR="0" lvl="4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5pPr>
                  <a:lvl6pPr marL="2743200" marR="0" lvl="5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6pPr>
                  <a:lvl7pPr marL="3200400" marR="0" lvl="6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7pPr>
                  <a:lvl8pPr marL="3657600" marR="0" lvl="7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8pPr>
                  <a:lvl9pPr marL="4114800" marR="0" lvl="8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9pPr>
                </a:lstStyle>
                <a:p>
                  <a:pPr marL="0" indent="0">
                    <a:buClr>
                      <a:schemeClr val="dk1"/>
                    </a:buClr>
                    <a:buSzPts val="1100"/>
                  </a:pPr>
                  <a:r>
                    <a:rPr lang="de-DE" sz="1800" dirty="0"/>
                    <a:t>Vorstellung:</a:t>
                  </a:r>
                </a:p>
                <a:p>
                  <a:pPr marL="0" indent="0">
                    <a:buClr>
                      <a:schemeClr val="dk1"/>
                    </a:buClr>
                    <a:buSzPts val="1100"/>
                  </a:pPr>
                  <a:endParaRPr lang="de-AT" sz="1800" dirty="0"/>
                </a:p>
                <a:p>
                  <a:pPr marL="285750" indent="-285750">
                    <a:buClr>
                      <a:schemeClr val="dk1"/>
                    </a:buClr>
                    <a:buSzPts val="1100"/>
                    <a:buFont typeface="Arial" panose="020B0604020202020204" pitchFamily="34" charset="0"/>
                    <a:buChar char="•"/>
                  </a:pPr>
                  <a:r>
                    <a:rPr lang="de-AT" sz="1800" dirty="0"/>
                    <a:t>Fotos </a:t>
                  </a:r>
                </a:p>
                <a:p>
                  <a:pPr marL="285750" indent="-285750">
                    <a:buClr>
                      <a:schemeClr val="dk1"/>
                    </a:buClr>
                    <a:buSzPts val="1100"/>
                    <a:buFont typeface="Arial" panose="020B0604020202020204" pitchFamily="34" charset="0"/>
                    <a:buChar char="•"/>
                  </a:pPr>
                  <a:r>
                    <a:rPr lang="de-AT" sz="1800" dirty="0"/>
                    <a:t>Videos</a:t>
                  </a:r>
                </a:p>
                <a:p>
                  <a:pPr marL="0" indent="0">
                    <a:buClr>
                      <a:schemeClr val="dk1"/>
                    </a:buClr>
                    <a:buSzPts val="1100"/>
                  </a:pPr>
                  <a:endParaRPr lang="de-DE" sz="1800" dirty="0"/>
                </a:p>
              </p:txBody>
            </p:sp>
            <p:sp>
              <p:nvSpPr>
                <p:cNvPr id="12" name="Stern: 5 Zacken 11">
                  <a:extLst>
                    <a:ext uri="{FF2B5EF4-FFF2-40B4-BE49-F238E27FC236}">
                      <a16:creationId xmlns:a16="http://schemas.microsoft.com/office/drawing/2014/main" id="{D0AFF984-1762-840E-DF5C-7302405BB173}"/>
                    </a:ext>
                  </a:extLst>
                </p:cNvPr>
                <p:cNvSpPr/>
                <p:nvPr/>
              </p:nvSpPr>
              <p:spPr>
                <a:xfrm>
                  <a:off x="3089366" y="2075543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3" name="Stern: 5 Zacken 12">
                  <a:extLst>
                    <a:ext uri="{FF2B5EF4-FFF2-40B4-BE49-F238E27FC236}">
                      <a16:creationId xmlns:a16="http://schemas.microsoft.com/office/drawing/2014/main" id="{2C0716BB-0F38-23EA-47D9-70776B338E95}"/>
                    </a:ext>
                  </a:extLst>
                </p:cNvPr>
                <p:cNvSpPr/>
                <p:nvPr/>
              </p:nvSpPr>
              <p:spPr>
                <a:xfrm>
                  <a:off x="3280858" y="2075542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4" name="Stern: 5 Zacken 13">
                  <a:extLst>
                    <a:ext uri="{FF2B5EF4-FFF2-40B4-BE49-F238E27FC236}">
                      <a16:creationId xmlns:a16="http://schemas.microsoft.com/office/drawing/2014/main" id="{8EC36C9A-8B2D-4218-8197-F3E551AD9F23}"/>
                    </a:ext>
                  </a:extLst>
                </p:cNvPr>
                <p:cNvSpPr/>
                <p:nvPr/>
              </p:nvSpPr>
              <p:spPr>
                <a:xfrm>
                  <a:off x="3455892" y="2075541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5" name="Stern: 5 Zacken 14">
                  <a:extLst>
                    <a:ext uri="{FF2B5EF4-FFF2-40B4-BE49-F238E27FC236}">
                      <a16:creationId xmlns:a16="http://schemas.microsoft.com/office/drawing/2014/main" id="{6A4A838A-A8CA-44F1-8755-9773F3CBAEE2}"/>
                    </a:ext>
                  </a:extLst>
                </p:cNvPr>
                <p:cNvSpPr/>
                <p:nvPr/>
              </p:nvSpPr>
              <p:spPr>
                <a:xfrm>
                  <a:off x="3650164" y="2080343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6" name="Stern: 5 Zacken 15">
                  <a:extLst>
                    <a:ext uri="{FF2B5EF4-FFF2-40B4-BE49-F238E27FC236}">
                      <a16:creationId xmlns:a16="http://schemas.microsoft.com/office/drawing/2014/main" id="{372342F9-A1A6-1718-4EF9-6736234E04EA}"/>
                    </a:ext>
                  </a:extLst>
                </p:cNvPr>
                <p:cNvSpPr/>
                <p:nvPr/>
              </p:nvSpPr>
              <p:spPr>
                <a:xfrm>
                  <a:off x="3842725" y="2075540"/>
                  <a:ext cx="192881" cy="158393"/>
                </a:xfrm>
                <a:prstGeom prst="star5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</p:grpSp>
          <p:sp>
            <p:nvSpPr>
              <p:cNvPr id="4" name="Stern: 5 Zacken 3">
                <a:extLst>
                  <a:ext uri="{FF2B5EF4-FFF2-40B4-BE49-F238E27FC236}">
                    <a16:creationId xmlns:a16="http://schemas.microsoft.com/office/drawing/2014/main" id="{6F0BEF0E-8562-3E34-F2CB-B301766E97DD}"/>
                  </a:ext>
                </a:extLst>
              </p:cNvPr>
              <p:cNvSpPr/>
              <p:nvPr/>
            </p:nvSpPr>
            <p:spPr>
              <a:xfrm>
                <a:off x="3089366" y="2365142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5" name="Stern: 5 Zacken 4">
                <a:extLst>
                  <a:ext uri="{FF2B5EF4-FFF2-40B4-BE49-F238E27FC236}">
                    <a16:creationId xmlns:a16="http://schemas.microsoft.com/office/drawing/2014/main" id="{54C53000-043F-D730-4FD0-87C299D79240}"/>
                  </a:ext>
                </a:extLst>
              </p:cNvPr>
              <p:cNvSpPr/>
              <p:nvPr/>
            </p:nvSpPr>
            <p:spPr>
              <a:xfrm>
                <a:off x="3280858" y="2365141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6" name="Stern: 5 Zacken 5">
                <a:extLst>
                  <a:ext uri="{FF2B5EF4-FFF2-40B4-BE49-F238E27FC236}">
                    <a16:creationId xmlns:a16="http://schemas.microsoft.com/office/drawing/2014/main" id="{F7C8EECA-6B3C-92C2-AD30-E921DA2BC2E0}"/>
                  </a:ext>
                </a:extLst>
              </p:cNvPr>
              <p:cNvSpPr/>
              <p:nvPr/>
            </p:nvSpPr>
            <p:spPr>
              <a:xfrm>
                <a:off x="3455892" y="2365140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9" name="Stern: 5 Zacken 8">
                <a:extLst>
                  <a:ext uri="{FF2B5EF4-FFF2-40B4-BE49-F238E27FC236}">
                    <a16:creationId xmlns:a16="http://schemas.microsoft.com/office/drawing/2014/main" id="{BA03B59A-AD1C-C84B-2322-8831F77E3E70}"/>
                  </a:ext>
                </a:extLst>
              </p:cNvPr>
              <p:cNvSpPr/>
              <p:nvPr/>
            </p:nvSpPr>
            <p:spPr>
              <a:xfrm>
                <a:off x="3650164" y="2369942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0" name="Stern: 5 Zacken 9">
                <a:extLst>
                  <a:ext uri="{FF2B5EF4-FFF2-40B4-BE49-F238E27FC236}">
                    <a16:creationId xmlns:a16="http://schemas.microsoft.com/office/drawing/2014/main" id="{3A1A9AF9-B061-61E2-7A61-21DC7D7811AA}"/>
                  </a:ext>
                </a:extLst>
              </p:cNvPr>
              <p:cNvSpPr/>
              <p:nvPr/>
            </p:nvSpPr>
            <p:spPr>
              <a:xfrm>
                <a:off x="3844524" y="2369942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</p:grpSp>
        <p:pic>
          <p:nvPicPr>
            <p:cNvPr id="31" name="Grafik 30" descr="Ein Bild, das Text, Handschrift, Whiteboard, parallel enthält.&#10;&#10;Automatisch generierte Beschreibung">
              <a:extLst>
                <a:ext uri="{FF2B5EF4-FFF2-40B4-BE49-F238E27FC236}">
                  <a16:creationId xmlns:a16="http://schemas.microsoft.com/office/drawing/2014/main" id="{3BB6E613-AB19-187F-09D4-62CF630C7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71974" y="919672"/>
              <a:ext cx="4528400" cy="33963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2975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2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2714550" y="844653"/>
            <a:ext cx="37149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Umsetzung</a:t>
            </a:r>
            <a:endParaRPr dirty="0"/>
          </a:p>
        </p:txBody>
      </p:sp>
      <p:pic>
        <p:nvPicPr>
          <p:cNvPr id="7" name="Grafik 6" descr="Ein Bild, das Screenshot, Blau, Electric Blue (Farbe) enthält.&#10;&#10;Automatisch generierte Beschreibung">
            <a:extLst>
              <a:ext uri="{FF2B5EF4-FFF2-40B4-BE49-F238E27FC236}">
                <a16:creationId xmlns:a16="http://schemas.microsoft.com/office/drawing/2014/main" id="{A6E4E0FC-37B9-28D9-B7C6-31425BF77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74293"/>
            <a:ext cx="9144000" cy="1194913"/>
          </a:xfrm>
          <a:prstGeom prst="rect">
            <a:avLst/>
          </a:prstGeom>
        </p:spPr>
      </p:pic>
      <p:sp>
        <p:nvSpPr>
          <p:cNvPr id="8" name="Google Shape;572;p69">
            <a:extLst>
              <a:ext uri="{FF2B5EF4-FFF2-40B4-BE49-F238E27FC236}">
                <a16:creationId xmlns:a16="http://schemas.microsoft.com/office/drawing/2014/main" id="{EA0DF4C9-DDFD-4145-F739-0600A635296B}"/>
              </a:ext>
            </a:extLst>
          </p:cNvPr>
          <p:cNvSpPr txBox="1">
            <a:spLocks/>
          </p:cNvSpPr>
          <p:nvPr/>
        </p:nvSpPr>
        <p:spPr>
          <a:xfrm>
            <a:off x="857100" y="295410"/>
            <a:ext cx="2986238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Vidaloka"/>
              <a:buNone/>
              <a:defRPr sz="5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AT" dirty="0"/>
              <a:t>Kontakt</a:t>
            </a:r>
          </a:p>
        </p:txBody>
      </p:sp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61049A29-8C61-B94E-6902-B662D25FD791}"/>
              </a:ext>
            </a:extLst>
          </p:cNvPr>
          <p:cNvGrpSpPr/>
          <p:nvPr/>
        </p:nvGrpSpPr>
        <p:grpSpPr>
          <a:xfrm>
            <a:off x="934055" y="1403410"/>
            <a:ext cx="7368581" cy="2077038"/>
            <a:chOff x="934055" y="1403410"/>
            <a:chExt cx="7368581" cy="2077038"/>
          </a:xfrm>
        </p:grpSpPr>
        <p:grpSp>
          <p:nvGrpSpPr>
            <p:cNvPr id="2" name="Gruppieren 1">
              <a:extLst>
                <a:ext uri="{FF2B5EF4-FFF2-40B4-BE49-F238E27FC236}">
                  <a16:creationId xmlns:a16="http://schemas.microsoft.com/office/drawing/2014/main" id="{EF8ADC78-200F-76E6-BEA9-3DE2E33C8666}"/>
                </a:ext>
              </a:extLst>
            </p:cNvPr>
            <p:cNvGrpSpPr/>
            <p:nvPr/>
          </p:nvGrpSpPr>
          <p:grpSpPr>
            <a:xfrm>
              <a:off x="934055" y="1403410"/>
              <a:ext cx="3642132" cy="2077038"/>
              <a:chOff x="934055" y="1403410"/>
              <a:chExt cx="3642132" cy="2077038"/>
            </a:xfrm>
          </p:grpSpPr>
          <p:grpSp>
            <p:nvGrpSpPr>
              <p:cNvPr id="3" name="Gruppieren 2">
                <a:extLst>
                  <a:ext uri="{FF2B5EF4-FFF2-40B4-BE49-F238E27FC236}">
                    <a16:creationId xmlns:a16="http://schemas.microsoft.com/office/drawing/2014/main" id="{79281C52-D127-EE85-06F4-25F62297F009}"/>
                  </a:ext>
                </a:extLst>
              </p:cNvPr>
              <p:cNvGrpSpPr/>
              <p:nvPr/>
            </p:nvGrpSpPr>
            <p:grpSpPr>
              <a:xfrm>
                <a:off x="934055" y="1403410"/>
                <a:ext cx="3640333" cy="2077038"/>
                <a:chOff x="934055" y="1403410"/>
                <a:chExt cx="3640333" cy="2077038"/>
              </a:xfrm>
            </p:grpSpPr>
            <p:sp>
              <p:nvSpPr>
                <p:cNvPr id="11" name="Google Shape;574;p69">
                  <a:extLst>
                    <a:ext uri="{FF2B5EF4-FFF2-40B4-BE49-F238E27FC236}">
                      <a16:creationId xmlns:a16="http://schemas.microsoft.com/office/drawing/2014/main" id="{7327DC1C-43D9-544F-4F6B-7F826C569EF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34055" y="1403410"/>
                  <a:ext cx="3275195" cy="207703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L="457200" marR="0" lvl="0" indent="-34290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8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1pPr>
                  <a:lvl2pPr marL="914400" marR="0" lvl="1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2pPr>
                  <a:lvl3pPr marL="1371600" marR="0" lvl="2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3pPr>
                  <a:lvl4pPr marL="1828800" marR="0" lvl="3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4pPr>
                  <a:lvl5pPr marL="2286000" marR="0" lvl="4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5pPr>
                  <a:lvl6pPr marL="2743200" marR="0" lvl="5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6pPr>
                  <a:lvl7pPr marL="3200400" marR="0" lvl="6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7pPr>
                  <a:lvl8pPr marL="3657600" marR="0" lvl="7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8pPr>
                  <a:lvl9pPr marL="4114800" marR="0" lvl="8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9pPr>
                </a:lstStyle>
                <a:p>
                  <a:pPr marL="0" indent="0">
                    <a:buClr>
                      <a:schemeClr val="dk1"/>
                    </a:buClr>
                    <a:buSzPts val="1100"/>
                  </a:pPr>
                  <a:r>
                    <a:rPr lang="de-DE" sz="1800" dirty="0"/>
                    <a:t>Vorstellung:</a:t>
                  </a:r>
                </a:p>
                <a:p>
                  <a:pPr marL="0" indent="0">
                    <a:buClr>
                      <a:schemeClr val="dk1"/>
                    </a:buClr>
                    <a:buSzPts val="1100"/>
                  </a:pPr>
                  <a:endParaRPr lang="de-AT" sz="1800" dirty="0"/>
                </a:p>
                <a:p>
                  <a:pPr marL="285750" indent="-285750">
                    <a:buClr>
                      <a:schemeClr val="dk1"/>
                    </a:buClr>
                    <a:buSzPts val="1100"/>
                    <a:buFont typeface="Arial" panose="020B0604020202020204" pitchFamily="34" charset="0"/>
                    <a:buChar char="•"/>
                  </a:pPr>
                  <a:r>
                    <a:rPr lang="de-AT" sz="1800" dirty="0"/>
                    <a:t>Kontaktformular</a:t>
                  </a:r>
                </a:p>
                <a:p>
                  <a:pPr marL="285750" indent="-285750">
                    <a:buClr>
                      <a:schemeClr val="dk1"/>
                    </a:buClr>
                    <a:buSzPts val="1100"/>
                    <a:buFont typeface="Arial" panose="020B0604020202020204" pitchFamily="34" charset="0"/>
                    <a:buChar char="•"/>
                  </a:pPr>
                  <a:r>
                    <a:rPr lang="de-AT" sz="1800" dirty="0"/>
                    <a:t>Kontaktdaten des Vorstands / Trainer</a:t>
                  </a:r>
                </a:p>
                <a:p>
                  <a:pPr marL="285750" indent="-285750">
                    <a:buClr>
                      <a:schemeClr val="dk1"/>
                    </a:buClr>
                    <a:buSzPts val="1100"/>
                    <a:buFont typeface="Arial" panose="020B0604020202020204" pitchFamily="34" charset="0"/>
                    <a:buChar char="•"/>
                  </a:pPr>
                  <a:r>
                    <a:rPr lang="de-AT" sz="1800" dirty="0"/>
                    <a:t>Soziale Medien</a:t>
                  </a:r>
                  <a:endParaRPr lang="de-DE" sz="1800" dirty="0"/>
                </a:p>
              </p:txBody>
            </p:sp>
            <p:sp>
              <p:nvSpPr>
                <p:cNvPr id="12" name="Stern: 5 Zacken 11">
                  <a:extLst>
                    <a:ext uri="{FF2B5EF4-FFF2-40B4-BE49-F238E27FC236}">
                      <a16:creationId xmlns:a16="http://schemas.microsoft.com/office/drawing/2014/main" id="{34B889F6-F2B7-609E-BBAF-96C48161D4F3}"/>
                    </a:ext>
                  </a:extLst>
                </p:cNvPr>
                <p:cNvSpPr/>
                <p:nvPr/>
              </p:nvSpPr>
              <p:spPr>
                <a:xfrm>
                  <a:off x="3628148" y="2075543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3" name="Stern: 5 Zacken 12">
                  <a:extLst>
                    <a:ext uri="{FF2B5EF4-FFF2-40B4-BE49-F238E27FC236}">
                      <a16:creationId xmlns:a16="http://schemas.microsoft.com/office/drawing/2014/main" id="{19C93079-C68E-FF36-31AF-3596AC6056CF}"/>
                    </a:ext>
                  </a:extLst>
                </p:cNvPr>
                <p:cNvSpPr/>
                <p:nvPr/>
              </p:nvSpPr>
              <p:spPr>
                <a:xfrm>
                  <a:off x="3819640" y="2075542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4" name="Stern: 5 Zacken 13">
                  <a:extLst>
                    <a:ext uri="{FF2B5EF4-FFF2-40B4-BE49-F238E27FC236}">
                      <a16:creationId xmlns:a16="http://schemas.microsoft.com/office/drawing/2014/main" id="{FC889F7E-F5D1-120A-3A12-F19225912D7B}"/>
                    </a:ext>
                  </a:extLst>
                </p:cNvPr>
                <p:cNvSpPr/>
                <p:nvPr/>
              </p:nvSpPr>
              <p:spPr>
                <a:xfrm>
                  <a:off x="3994674" y="2075541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5" name="Stern: 5 Zacken 14">
                  <a:extLst>
                    <a:ext uri="{FF2B5EF4-FFF2-40B4-BE49-F238E27FC236}">
                      <a16:creationId xmlns:a16="http://schemas.microsoft.com/office/drawing/2014/main" id="{B361E522-DDD4-D907-92C2-7071F5FE4B03}"/>
                    </a:ext>
                  </a:extLst>
                </p:cNvPr>
                <p:cNvSpPr/>
                <p:nvPr/>
              </p:nvSpPr>
              <p:spPr>
                <a:xfrm>
                  <a:off x="4188946" y="2080343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6" name="Stern: 5 Zacken 15">
                  <a:extLst>
                    <a:ext uri="{FF2B5EF4-FFF2-40B4-BE49-F238E27FC236}">
                      <a16:creationId xmlns:a16="http://schemas.microsoft.com/office/drawing/2014/main" id="{331F361F-8245-37FB-C627-A428EB86A1F9}"/>
                    </a:ext>
                  </a:extLst>
                </p:cNvPr>
                <p:cNvSpPr/>
                <p:nvPr/>
              </p:nvSpPr>
              <p:spPr>
                <a:xfrm>
                  <a:off x="4381507" y="2075540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</p:grpSp>
          <p:sp>
            <p:nvSpPr>
              <p:cNvPr id="4" name="Stern: 5 Zacken 3">
                <a:extLst>
                  <a:ext uri="{FF2B5EF4-FFF2-40B4-BE49-F238E27FC236}">
                    <a16:creationId xmlns:a16="http://schemas.microsoft.com/office/drawing/2014/main" id="{BD16A752-21E8-DF93-6B3D-62146F064DA4}"/>
                  </a:ext>
                </a:extLst>
              </p:cNvPr>
              <p:cNvSpPr/>
              <p:nvPr/>
            </p:nvSpPr>
            <p:spPr>
              <a:xfrm>
                <a:off x="3628148" y="2919040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5" name="Stern: 5 Zacken 4">
                <a:extLst>
                  <a:ext uri="{FF2B5EF4-FFF2-40B4-BE49-F238E27FC236}">
                    <a16:creationId xmlns:a16="http://schemas.microsoft.com/office/drawing/2014/main" id="{733175D9-EEFA-0A6B-7576-85B29E57DEA1}"/>
                  </a:ext>
                </a:extLst>
              </p:cNvPr>
              <p:cNvSpPr/>
              <p:nvPr/>
            </p:nvSpPr>
            <p:spPr>
              <a:xfrm>
                <a:off x="3819640" y="2919039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6" name="Stern: 5 Zacken 5">
                <a:extLst>
                  <a:ext uri="{FF2B5EF4-FFF2-40B4-BE49-F238E27FC236}">
                    <a16:creationId xmlns:a16="http://schemas.microsoft.com/office/drawing/2014/main" id="{E02680BF-38B9-7D54-7C44-02E0C56FB5A4}"/>
                  </a:ext>
                </a:extLst>
              </p:cNvPr>
              <p:cNvSpPr/>
              <p:nvPr/>
            </p:nvSpPr>
            <p:spPr>
              <a:xfrm>
                <a:off x="3994674" y="2919038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9" name="Stern: 5 Zacken 8">
                <a:extLst>
                  <a:ext uri="{FF2B5EF4-FFF2-40B4-BE49-F238E27FC236}">
                    <a16:creationId xmlns:a16="http://schemas.microsoft.com/office/drawing/2014/main" id="{B0E219A8-4F92-32A1-4470-B8EA06B76B1B}"/>
                  </a:ext>
                </a:extLst>
              </p:cNvPr>
              <p:cNvSpPr/>
              <p:nvPr/>
            </p:nvSpPr>
            <p:spPr>
              <a:xfrm>
                <a:off x="4188946" y="2923840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0" name="Stern: 5 Zacken 9">
                <a:extLst>
                  <a:ext uri="{FF2B5EF4-FFF2-40B4-BE49-F238E27FC236}">
                    <a16:creationId xmlns:a16="http://schemas.microsoft.com/office/drawing/2014/main" id="{310357A7-D438-0581-A23D-773C5C76864D}"/>
                  </a:ext>
                </a:extLst>
              </p:cNvPr>
              <p:cNvSpPr/>
              <p:nvPr/>
            </p:nvSpPr>
            <p:spPr>
              <a:xfrm>
                <a:off x="4383306" y="2923840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</p:grpSp>
        <p:sp>
          <p:nvSpPr>
            <p:cNvPr id="19" name="Stern: 5 Zacken 18">
              <a:extLst>
                <a:ext uri="{FF2B5EF4-FFF2-40B4-BE49-F238E27FC236}">
                  <a16:creationId xmlns:a16="http://schemas.microsoft.com/office/drawing/2014/main" id="{AE394DC3-6ABF-6263-CC32-995A7925625F}"/>
                </a:ext>
              </a:extLst>
            </p:cNvPr>
            <p:cNvSpPr/>
            <p:nvPr/>
          </p:nvSpPr>
          <p:spPr>
            <a:xfrm>
              <a:off x="3629537" y="2492903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0" name="Stern: 5 Zacken 19">
              <a:extLst>
                <a:ext uri="{FF2B5EF4-FFF2-40B4-BE49-F238E27FC236}">
                  <a16:creationId xmlns:a16="http://schemas.microsoft.com/office/drawing/2014/main" id="{20C0E2AF-CEE7-148D-FD67-BA48EDA64CD9}"/>
                </a:ext>
              </a:extLst>
            </p:cNvPr>
            <p:cNvSpPr/>
            <p:nvPr/>
          </p:nvSpPr>
          <p:spPr>
            <a:xfrm>
              <a:off x="3821029" y="2492902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1" name="Stern: 5 Zacken 20">
              <a:extLst>
                <a:ext uri="{FF2B5EF4-FFF2-40B4-BE49-F238E27FC236}">
                  <a16:creationId xmlns:a16="http://schemas.microsoft.com/office/drawing/2014/main" id="{4F9002CC-66D7-E791-6A51-AB1F2003F152}"/>
                </a:ext>
              </a:extLst>
            </p:cNvPr>
            <p:cNvSpPr/>
            <p:nvPr/>
          </p:nvSpPr>
          <p:spPr>
            <a:xfrm>
              <a:off x="3996063" y="2492901"/>
              <a:ext cx="192881" cy="158393"/>
            </a:xfrm>
            <a:prstGeom prst="star5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2" name="Stern: 5 Zacken 21">
              <a:extLst>
                <a:ext uri="{FF2B5EF4-FFF2-40B4-BE49-F238E27FC236}">
                  <a16:creationId xmlns:a16="http://schemas.microsoft.com/office/drawing/2014/main" id="{272DCD0D-3E10-8520-A6F7-F015A287EE06}"/>
                </a:ext>
              </a:extLst>
            </p:cNvPr>
            <p:cNvSpPr/>
            <p:nvPr/>
          </p:nvSpPr>
          <p:spPr>
            <a:xfrm>
              <a:off x="4190335" y="2497703"/>
              <a:ext cx="192881" cy="158393"/>
            </a:xfrm>
            <a:prstGeom prst="star5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3" name="Stern: 5 Zacken 22">
              <a:extLst>
                <a:ext uri="{FF2B5EF4-FFF2-40B4-BE49-F238E27FC236}">
                  <a16:creationId xmlns:a16="http://schemas.microsoft.com/office/drawing/2014/main" id="{369E910E-6456-35BC-D665-804CD8905D43}"/>
                </a:ext>
              </a:extLst>
            </p:cNvPr>
            <p:cNvSpPr/>
            <p:nvPr/>
          </p:nvSpPr>
          <p:spPr>
            <a:xfrm>
              <a:off x="4384695" y="2497703"/>
              <a:ext cx="192881" cy="158393"/>
            </a:xfrm>
            <a:prstGeom prst="star5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grpSp>
          <p:nvGrpSpPr>
            <p:cNvPr id="37" name="Gruppieren 36">
              <a:extLst>
                <a:ext uri="{FF2B5EF4-FFF2-40B4-BE49-F238E27FC236}">
                  <a16:creationId xmlns:a16="http://schemas.microsoft.com/office/drawing/2014/main" id="{F12241F2-6EF6-6779-06A1-35B1D430B277}"/>
                </a:ext>
              </a:extLst>
            </p:cNvPr>
            <p:cNvGrpSpPr/>
            <p:nvPr/>
          </p:nvGrpSpPr>
          <p:grpSpPr>
            <a:xfrm>
              <a:off x="5027441" y="1403410"/>
              <a:ext cx="3275195" cy="2077038"/>
              <a:chOff x="934055" y="1403410"/>
              <a:chExt cx="3275195" cy="2077038"/>
            </a:xfrm>
          </p:grpSpPr>
          <p:sp>
            <p:nvSpPr>
              <p:cNvPr id="38" name="Google Shape;574;p69">
                <a:extLst>
                  <a:ext uri="{FF2B5EF4-FFF2-40B4-BE49-F238E27FC236}">
                    <a16:creationId xmlns:a16="http://schemas.microsoft.com/office/drawing/2014/main" id="{0CFCB208-B090-4AD5-A2EE-6DC27F0E2DE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4055" y="1403410"/>
                <a:ext cx="3275195" cy="20770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1pPr>
                <a:lvl2pPr marL="914400" marR="0" lvl="1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2pPr>
                <a:lvl3pPr marL="1371600" marR="0" lvl="2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3pPr>
                <a:lvl4pPr marL="1828800" marR="0" lvl="3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4pPr>
                <a:lvl5pPr marL="2286000" marR="0" lvl="4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5pPr>
                <a:lvl6pPr marL="2743200" marR="0" lvl="5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6pPr>
                <a:lvl7pPr marL="3200400" marR="0" lvl="6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7pPr>
                <a:lvl8pPr marL="3657600" marR="0" lvl="7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8pPr>
                <a:lvl9pPr marL="4114800" marR="0" lvl="8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9pPr>
              </a:lstStyle>
              <a:p>
                <a:pPr marL="0" indent="0">
                  <a:buClr>
                    <a:schemeClr val="dk1"/>
                  </a:buClr>
                  <a:buSzPts val="1100"/>
                </a:pPr>
                <a:r>
                  <a:rPr lang="de-DE" sz="1800" dirty="0"/>
                  <a:t>Erweiterungen:</a:t>
                </a:r>
              </a:p>
              <a:p>
                <a:pPr marL="0" indent="0">
                  <a:buClr>
                    <a:schemeClr val="dk1"/>
                  </a:buClr>
                  <a:buSzPts val="1100"/>
                </a:pPr>
                <a:endParaRPr lang="de-AT" sz="1800" dirty="0"/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r>
                  <a:rPr lang="de-AT" sz="1800" dirty="0"/>
                  <a:t>Google Maps</a:t>
                </a:r>
              </a:p>
            </p:txBody>
          </p:sp>
          <p:sp>
            <p:nvSpPr>
              <p:cNvPr id="39" name="Stern: 5 Zacken 38">
                <a:extLst>
                  <a:ext uri="{FF2B5EF4-FFF2-40B4-BE49-F238E27FC236}">
                    <a16:creationId xmlns:a16="http://schemas.microsoft.com/office/drawing/2014/main" id="{50FC5741-040D-CB7B-CB7A-931D848A9B0B}"/>
                  </a:ext>
                </a:extLst>
              </p:cNvPr>
              <p:cNvSpPr/>
              <p:nvPr/>
            </p:nvSpPr>
            <p:spPr>
              <a:xfrm>
                <a:off x="3092367" y="2075540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40" name="Stern: 5 Zacken 39">
                <a:extLst>
                  <a:ext uri="{FF2B5EF4-FFF2-40B4-BE49-F238E27FC236}">
                    <a16:creationId xmlns:a16="http://schemas.microsoft.com/office/drawing/2014/main" id="{6C6F81B4-BBD3-0ABF-936B-8FC840A17672}"/>
                  </a:ext>
                </a:extLst>
              </p:cNvPr>
              <p:cNvSpPr/>
              <p:nvPr/>
            </p:nvSpPr>
            <p:spPr>
              <a:xfrm>
                <a:off x="3283859" y="2075539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41" name="Stern: 5 Zacken 40">
                <a:extLst>
                  <a:ext uri="{FF2B5EF4-FFF2-40B4-BE49-F238E27FC236}">
                    <a16:creationId xmlns:a16="http://schemas.microsoft.com/office/drawing/2014/main" id="{9873729C-8C2B-E7C8-2736-072D3F14D1C3}"/>
                  </a:ext>
                </a:extLst>
              </p:cNvPr>
              <p:cNvSpPr/>
              <p:nvPr/>
            </p:nvSpPr>
            <p:spPr>
              <a:xfrm>
                <a:off x="3458893" y="2075538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42" name="Stern: 5 Zacken 41">
                <a:extLst>
                  <a:ext uri="{FF2B5EF4-FFF2-40B4-BE49-F238E27FC236}">
                    <a16:creationId xmlns:a16="http://schemas.microsoft.com/office/drawing/2014/main" id="{29F4E9D0-65C0-8E01-1037-334D0D7C7479}"/>
                  </a:ext>
                </a:extLst>
              </p:cNvPr>
              <p:cNvSpPr/>
              <p:nvPr/>
            </p:nvSpPr>
            <p:spPr>
              <a:xfrm>
                <a:off x="3653165" y="2080340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43" name="Stern: 5 Zacken 42">
                <a:extLst>
                  <a:ext uri="{FF2B5EF4-FFF2-40B4-BE49-F238E27FC236}">
                    <a16:creationId xmlns:a16="http://schemas.microsoft.com/office/drawing/2014/main" id="{86CC71AC-91B1-D4CB-F29F-32EB19AF1675}"/>
                  </a:ext>
                </a:extLst>
              </p:cNvPr>
              <p:cNvSpPr/>
              <p:nvPr/>
            </p:nvSpPr>
            <p:spPr>
              <a:xfrm>
                <a:off x="3845726" y="2075537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1217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2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3829012" y="1248425"/>
            <a:ext cx="1485975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Ziel?</a:t>
            </a:r>
            <a:endParaRPr dirty="0"/>
          </a:p>
        </p:txBody>
      </p:sp>
      <p:sp>
        <p:nvSpPr>
          <p:cNvPr id="574" name="Google Shape;574;p69"/>
          <p:cNvSpPr txBox="1">
            <a:spLocks noGrp="1"/>
          </p:cNvSpPr>
          <p:nvPr>
            <p:ph type="subTitle" idx="1"/>
          </p:nvPr>
        </p:nvSpPr>
        <p:spPr>
          <a:xfrm>
            <a:off x="2291400" y="2298856"/>
            <a:ext cx="4561200" cy="10524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>
                <a:solidFill>
                  <a:schemeClr val="dk1"/>
                </a:solidFill>
              </a:rPr>
              <a:t>Website: Volleyballverein ATV Schladming</a:t>
            </a:r>
            <a:endParaRPr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Kleidung, Screenshot, Person enthält.&#10;&#10;Automatisch generierte Beschreibung">
            <a:extLst>
              <a:ext uri="{FF2B5EF4-FFF2-40B4-BE49-F238E27FC236}">
                <a16:creationId xmlns:a16="http://schemas.microsoft.com/office/drawing/2014/main" id="{72C85CE9-28FF-DAD1-1C76-60BC91F45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0"/>
            <a:ext cx="9144000" cy="5143500"/>
          </a:xfrm>
          <a:prstGeom prst="rect">
            <a:avLst/>
          </a:prstGeom>
        </p:spPr>
      </p:pic>
      <p:pic>
        <p:nvPicPr>
          <p:cNvPr id="6" name="Grafik 5" descr="Ein Bild, das Person, Sport, Sportspiele, Kleidung enthält.&#10;&#10;Automatisch generierte Beschreibung">
            <a:extLst>
              <a:ext uri="{FF2B5EF4-FFF2-40B4-BE49-F238E27FC236}">
                <a16:creationId xmlns:a16="http://schemas.microsoft.com/office/drawing/2014/main" id="{76F8710C-E250-891B-8865-B093AA0577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625" y="957263"/>
            <a:ext cx="7534749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71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962620" y="1968525"/>
            <a:ext cx="7218760" cy="1206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Vorstellung / Umsetzung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2714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636DD401-9BBA-1C50-993B-F7DD59B3C0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3750164"/>
              </p:ext>
            </p:extLst>
          </p:nvPr>
        </p:nvGraphicFramePr>
        <p:xfrm>
          <a:off x="1824037" y="1035842"/>
          <a:ext cx="5662613" cy="37418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857100" y="287441"/>
            <a:ext cx="37149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Gliederung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4493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857100" y="295410"/>
            <a:ext cx="37149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Bestandteile</a:t>
            </a:r>
            <a:endParaRPr dirty="0"/>
          </a:p>
        </p:txBody>
      </p:sp>
      <p:sp>
        <p:nvSpPr>
          <p:cNvPr id="574" name="Google Shape;574;p69"/>
          <p:cNvSpPr txBox="1">
            <a:spLocks noGrp="1"/>
          </p:cNvSpPr>
          <p:nvPr>
            <p:ph type="subTitle" idx="1"/>
          </p:nvPr>
        </p:nvSpPr>
        <p:spPr>
          <a:xfrm>
            <a:off x="592457" y="2354895"/>
            <a:ext cx="1393106" cy="393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Startseite</a:t>
            </a:r>
            <a:endParaRPr dirty="0"/>
          </a:p>
        </p:txBody>
      </p:sp>
      <p:sp>
        <p:nvSpPr>
          <p:cNvPr id="2" name="Google Shape;574;p69">
            <a:extLst>
              <a:ext uri="{FF2B5EF4-FFF2-40B4-BE49-F238E27FC236}">
                <a16:creationId xmlns:a16="http://schemas.microsoft.com/office/drawing/2014/main" id="{8516C548-6425-9830-5DFE-835407186E7D}"/>
              </a:ext>
            </a:extLst>
          </p:cNvPr>
          <p:cNvSpPr txBox="1">
            <a:spLocks/>
          </p:cNvSpPr>
          <p:nvPr/>
        </p:nvSpPr>
        <p:spPr>
          <a:xfrm>
            <a:off x="2291400" y="1588980"/>
            <a:ext cx="4561200" cy="3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de-AT" sz="2000" b="1" dirty="0">
                <a:solidFill>
                  <a:schemeClr val="dk1"/>
                </a:solidFill>
              </a:rPr>
              <a:t>6 HTML-Seiten</a:t>
            </a:r>
            <a:endParaRPr lang="de-AT" sz="2000" b="1" dirty="0"/>
          </a:p>
        </p:txBody>
      </p:sp>
      <p:sp>
        <p:nvSpPr>
          <p:cNvPr id="3" name="Google Shape;574;p69">
            <a:extLst>
              <a:ext uri="{FF2B5EF4-FFF2-40B4-BE49-F238E27FC236}">
                <a16:creationId xmlns:a16="http://schemas.microsoft.com/office/drawing/2014/main" id="{7B5F4587-BB84-6780-0967-0B182667647B}"/>
              </a:ext>
            </a:extLst>
          </p:cNvPr>
          <p:cNvSpPr txBox="1">
            <a:spLocks/>
          </p:cNvSpPr>
          <p:nvPr/>
        </p:nvSpPr>
        <p:spPr>
          <a:xfrm>
            <a:off x="1985887" y="2354895"/>
            <a:ext cx="2186063" cy="393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>
                <a:solidFill>
                  <a:schemeClr val="dk1"/>
                </a:solidFill>
              </a:rPr>
              <a:t>T</a:t>
            </a:r>
            <a:r>
              <a:rPr lang="de-AT" dirty="0" err="1">
                <a:solidFill>
                  <a:schemeClr val="dk1"/>
                </a:solidFill>
              </a:rPr>
              <a:t>eams</a:t>
            </a:r>
            <a:r>
              <a:rPr lang="de-AT" dirty="0">
                <a:solidFill>
                  <a:schemeClr val="dk1"/>
                </a:solidFill>
              </a:rPr>
              <a:t> und Spielpläne</a:t>
            </a:r>
            <a:endParaRPr lang="de-AT" dirty="0"/>
          </a:p>
        </p:txBody>
      </p:sp>
      <p:sp>
        <p:nvSpPr>
          <p:cNvPr id="4" name="Google Shape;574;p69">
            <a:extLst>
              <a:ext uri="{FF2B5EF4-FFF2-40B4-BE49-F238E27FC236}">
                <a16:creationId xmlns:a16="http://schemas.microsoft.com/office/drawing/2014/main" id="{8D6DB28C-B0F2-916D-75A2-069DCB3C0FFF}"/>
              </a:ext>
            </a:extLst>
          </p:cNvPr>
          <p:cNvSpPr txBox="1">
            <a:spLocks/>
          </p:cNvSpPr>
          <p:nvPr/>
        </p:nvSpPr>
        <p:spPr>
          <a:xfrm>
            <a:off x="4171950" y="2354895"/>
            <a:ext cx="1078707" cy="393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>
                <a:solidFill>
                  <a:schemeClr val="dk1"/>
                </a:solidFill>
              </a:rPr>
              <a:t>Über Uns</a:t>
            </a:r>
            <a:endParaRPr lang="de-AT" dirty="0"/>
          </a:p>
        </p:txBody>
      </p:sp>
      <p:sp>
        <p:nvSpPr>
          <p:cNvPr id="5" name="Google Shape;574;p69">
            <a:extLst>
              <a:ext uri="{FF2B5EF4-FFF2-40B4-BE49-F238E27FC236}">
                <a16:creationId xmlns:a16="http://schemas.microsoft.com/office/drawing/2014/main" id="{29A55FB6-BD1C-CCAE-2D86-A70956DEE887}"/>
              </a:ext>
            </a:extLst>
          </p:cNvPr>
          <p:cNvSpPr txBox="1">
            <a:spLocks/>
          </p:cNvSpPr>
          <p:nvPr/>
        </p:nvSpPr>
        <p:spPr>
          <a:xfrm>
            <a:off x="5250657" y="2354895"/>
            <a:ext cx="1482714" cy="393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>
                <a:solidFill>
                  <a:schemeClr val="dk1"/>
                </a:solidFill>
              </a:rPr>
              <a:t>Mitgliedschaft</a:t>
            </a:r>
            <a:endParaRPr lang="de-AT" dirty="0"/>
          </a:p>
        </p:txBody>
      </p:sp>
      <p:sp>
        <p:nvSpPr>
          <p:cNvPr id="6" name="Google Shape;574;p69">
            <a:extLst>
              <a:ext uri="{FF2B5EF4-FFF2-40B4-BE49-F238E27FC236}">
                <a16:creationId xmlns:a16="http://schemas.microsoft.com/office/drawing/2014/main" id="{0B2A8D7F-0FCE-A87E-94E2-9039C7E83824}"/>
              </a:ext>
            </a:extLst>
          </p:cNvPr>
          <p:cNvSpPr txBox="1">
            <a:spLocks/>
          </p:cNvSpPr>
          <p:nvPr/>
        </p:nvSpPr>
        <p:spPr>
          <a:xfrm>
            <a:off x="6733371" y="2354895"/>
            <a:ext cx="909086" cy="393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>
                <a:solidFill>
                  <a:schemeClr val="dk1"/>
                </a:solidFill>
              </a:rPr>
              <a:t>Galerie</a:t>
            </a:r>
            <a:endParaRPr lang="de-AT" dirty="0"/>
          </a:p>
        </p:txBody>
      </p:sp>
      <p:sp>
        <p:nvSpPr>
          <p:cNvPr id="7" name="Google Shape;574;p69">
            <a:extLst>
              <a:ext uri="{FF2B5EF4-FFF2-40B4-BE49-F238E27FC236}">
                <a16:creationId xmlns:a16="http://schemas.microsoft.com/office/drawing/2014/main" id="{5CD0A6C2-E610-C49D-DC2F-4D299A7D64A1}"/>
              </a:ext>
            </a:extLst>
          </p:cNvPr>
          <p:cNvSpPr txBox="1">
            <a:spLocks/>
          </p:cNvSpPr>
          <p:nvPr/>
        </p:nvSpPr>
        <p:spPr>
          <a:xfrm>
            <a:off x="7642457" y="2359560"/>
            <a:ext cx="909086" cy="393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de-DE" dirty="0">
                <a:solidFill>
                  <a:schemeClr val="dk1"/>
                </a:solidFill>
              </a:rPr>
              <a:t>Kontakt</a:t>
            </a:r>
            <a:endParaRPr lang="de-AT" dirty="0"/>
          </a:p>
        </p:txBody>
      </p:sp>
      <p:sp>
        <p:nvSpPr>
          <p:cNvPr id="8" name="Google Shape;574;p69">
            <a:extLst>
              <a:ext uri="{FF2B5EF4-FFF2-40B4-BE49-F238E27FC236}">
                <a16:creationId xmlns:a16="http://schemas.microsoft.com/office/drawing/2014/main" id="{5A1192CB-8CD5-7069-A2EA-E835673BD6AB}"/>
              </a:ext>
            </a:extLst>
          </p:cNvPr>
          <p:cNvSpPr txBox="1">
            <a:spLocks/>
          </p:cNvSpPr>
          <p:nvPr/>
        </p:nvSpPr>
        <p:spPr>
          <a:xfrm>
            <a:off x="1155543" y="2830065"/>
            <a:ext cx="2271713" cy="3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de-AT" sz="2000" b="1" dirty="0">
                <a:solidFill>
                  <a:schemeClr val="dk1"/>
                </a:solidFill>
              </a:rPr>
              <a:t>CSS</a:t>
            </a:r>
          </a:p>
        </p:txBody>
      </p:sp>
      <p:sp>
        <p:nvSpPr>
          <p:cNvPr id="9" name="Google Shape;574;p69">
            <a:extLst>
              <a:ext uri="{FF2B5EF4-FFF2-40B4-BE49-F238E27FC236}">
                <a16:creationId xmlns:a16="http://schemas.microsoft.com/office/drawing/2014/main" id="{8221A60E-8691-2438-5112-A0CAC2D0D079}"/>
              </a:ext>
            </a:extLst>
          </p:cNvPr>
          <p:cNvSpPr txBox="1">
            <a:spLocks/>
          </p:cNvSpPr>
          <p:nvPr/>
        </p:nvSpPr>
        <p:spPr>
          <a:xfrm>
            <a:off x="5370744" y="2830065"/>
            <a:ext cx="2271713" cy="3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de-DE" sz="2000" b="1" dirty="0">
                <a:solidFill>
                  <a:schemeClr val="dk1"/>
                </a:solidFill>
              </a:rPr>
              <a:t>J</a:t>
            </a:r>
            <a:r>
              <a:rPr lang="de-AT" sz="2000" b="1" dirty="0" err="1">
                <a:solidFill>
                  <a:schemeClr val="dk1"/>
                </a:solidFill>
              </a:rPr>
              <a:t>avaScript</a:t>
            </a:r>
            <a:endParaRPr lang="de-AT" sz="2000" b="1" dirty="0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FC3B1C63-259C-3968-94DA-63F21E4B8530}"/>
              </a:ext>
            </a:extLst>
          </p:cNvPr>
          <p:cNvGrpSpPr/>
          <p:nvPr/>
        </p:nvGrpSpPr>
        <p:grpSpPr>
          <a:xfrm>
            <a:off x="1943061" y="1189688"/>
            <a:ext cx="2271713" cy="1165207"/>
            <a:chOff x="1943061" y="1498560"/>
            <a:chExt cx="2271713" cy="856335"/>
          </a:xfrm>
        </p:grpSpPr>
        <p:sp>
          <p:nvSpPr>
            <p:cNvPr id="10" name="Google Shape;574;p69">
              <a:extLst>
                <a:ext uri="{FF2B5EF4-FFF2-40B4-BE49-F238E27FC236}">
                  <a16:creationId xmlns:a16="http://schemas.microsoft.com/office/drawing/2014/main" id="{EF0EC360-2AE6-67DE-000A-C568A7DEC3AC}"/>
                </a:ext>
              </a:extLst>
            </p:cNvPr>
            <p:cNvSpPr txBox="1">
              <a:spLocks/>
            </p:cNvSpPr>
            <p:nvPr/>
          </p:nvSpPr>
          <p:spPr>
            <a:xfrm>
              <a:off x="1943061" y="1498560"/>
              <a:ext cx="2271713" cy="2888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800"/>
                <a:buFont typeface="Montserrat"/>
                <a:buNone/>
                <a:defRPr sz="1400" b="0" i="0" u="none" strike="noStrike" cap="none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1pPr>
              <a:lvl2pPr marL="914400" marR="0" lvl="1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2pPr>
              <a:lvl3pPr marL="1371600" marR="0" lvl="2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3pPr>
              <a:lvl4pPr marL="1828800" marR="0" lvl="3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4pPr>
              <a:lvl5pPr marL="2286000" marR="0" lvl="4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5pPr>
              <a:lvl6pPr marL="2743200" marR="0" lvl="5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6pPr>
              <a:lvl7pPr marL="3200400" marR="0" lvl="6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7pPr>
              <a:lvl8pPr marL="3657600" marR="0" lvl="7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8pPr>
              <a:lvl9pPr marL="4114800" marR="0" lvl="8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400"/>
                <a:buFont typeface="Montserrat"/>
                <a:buNone/>
                <a:defRPr sz="1400" b="0" i="0" u="none" strike="noStrike" cap="none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defRPr>
              </a:lvl9pPr>
            </a:lstStyle>
            <a:p>
              <a:pPr marL="0" indent="0" algn="ctr"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de-DE" sz="2000" b="1" dirty="0">
                  <a:solidFill>
                    <a:schemeClr val="dk1"/>
                  </a:solidFill>
                </a:rPr>
                <a:t>P</a:t>
              </a:r>
              <a:r>
                <a:rPr lang="de-AT" sz="2000" b="1" dirty="0">
                  <a:solidFill>
                    <a:schemeClr val="dk1"/>
                  </a:solidFill>
                </a:rPr>
                <a:t>HP</a:t>
              </a:r>
              <a:endParaRPr lang="de-AT" sz="2000" b="1" dirty="0"/>
            </a:p>
          </p:txBody>
        </p:sp>
        <p:cxnSp>
          <p:nvCxnSpPr>
            <p:cNvPr id="12" name="Gerade Verbindung mit Pfeil 11">
              <a:extLst>
                <a:ext uri="{FF2B5EF4-FFF2-40B4-BE49-F238E27FC236}">
                  <a16:creationId xmlns:a16="http://schemas.microsoft.com/office/drawing/2014/main" id="{1718C3F7-2DB3-8EE0-C251-A7778A00AA10}"/>
                </a:ext>
              </a:extLst>
            </p:cNvPr>
            <p:cNvCxnSpPr>
              <a:cxnSpLocks/>
              <a:stCxn id="10" idx="2"/>
              <a:endCxn id="3" idx="0"/>
            </p:cNvCxnSpPr>
            <p:nvPr/>
          </p:nvCxnSpPr>
          <p:spPr>
            <a:xfrm>
              <a:off x="3078918" y="1787385"/>
              <a:ext cx="1" cy="5675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Google Shape;574;p69">
            <a:extLst>
              <a:ext uri="{FF2B5EF4-FFF2-40B4-BE49-F238E27FC236}">
                <a16:creationId xmlns:a16="http://schemas.microsoft.com/office/drawing/2014/main" id="{06F730E9-5BD1-58CA-F537-09FE1062AED8}"/>
              </a:ext>
            </a:extLst>
          </p:cNvPr>
          <p:cNvSpPr txBox="1">
            <a:spLocks/>
          </p:cNvSpPr>
          <p:nvPr/>
        </p:nvSpPr>
        <p:spPr>
          <a:xfrm>
            <a:off x="1375194" y="3305235"/>
            <a:ext cx="1832410" cy="884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dk1"/>
                </a:solidFill>
              </a:rPr>
              <a:t>Allgemeines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dk1"/>
                </a:solidFill>
              </a:rPr>
              <a:t>Spezifisch für HTML-Seiten</a:t>
            </a:r>
            <a:endParaRPr lang="de-AT" dirty="0"/>
          </a:p>
        </p:txBody>
      </p:sp>
      <p:sp>
        <p:nvSpPr>
          <p:cNvPr id="16" name="Google Shape;574;p69">
            <a:extLst>
              <a:ext uri="{FF2B5EF4-FFF2-40B4-BE49-F238E27FC236}">
                <a16:creationId xmlns:a16="http://schemas.microsoft.com/office/drawing/2014/main" id="{6BE3BF80-99A4-F34A-978E-855EC730E8CF}"/>
              </a:ext>
            </a:extLst>
          </p:cNvPr>
          <p:cNvSpPr txBox="1">
            <a:spLocks/>
          </p:cNvSpPr>
          <p:nvPr/>
        </p:nvSpPr>
        <p:spPr>
          <a:xfrm>
            <a:off x="5106587" y="3223065"/>
            <a:ext cx="3253568" cy="1469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dk1"/>
                </a:solidFill>
              </a:rPr>
              <a:t>Menü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dk1"/>
                </a:solidFill>
              </a:rPr>
              <a:t>Countdown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dk1"/>
                </a:solidFill>
              </a:rPr>
              <a:t>Download von Formularen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dk1"/>
                </a:solidFill>
              </a:rPr>
              <a:t>Galerie-Funktion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dk1"/>
                </a:solidFill>
              </a:rPr>
              <a:t>Kontaktformular</a:t>
            </a:r>
          </a:p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dk1"/>
                </a:solidFill>
              </a:rPr>
              <a:t>Web-</a:t>
            </a:r>
            <a:r>
              <a:rPr lang="de-DE" dirty="0" err="1">
                <a:solidFill>
                  <a:schemeClr val="dk1"/>
                </a:solidFill>
              </a:rPr>
              <a:t>Scraper</a:t>
            </a:r>
            <a:endParaRPr lang="de-DE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281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2714550" y="844653"/>
            <a:ext cx="37149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Umsetzung</a:t>
            </a:r>
            <a:endParaRPr dirty="0"/>
          </a:p>
        </p:txBody>
      </p:sp>
      <p:pic>
        <p:nvPicPr>
          <p:cNvPr id="7" name="Grafik 6" descr="Ein Bild, das Screenshot, Blau, Electric Blue (Farbe) enthält.&#10;&#10;Automatisch generierte Beschreibung">
            <a:extLst>
              <a:ext uri="{FF2B5EF4-FFF2-40B4-BE49-F238E27FC236}">
                <a16:creationId xmlns:a16="http://schemas.microsoft.com/office/drawing/2014/main" id="{A6E4E0FC-37B9-28D9-B7C6-31425BF77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74293"/>
            <a:ext cx="9144000" cy="1194913"/>
          </a:xfrm>
          <a:prstGeom prst="rect">
            <a:avLst/>
          </a:prstGeom>
        </p:spPr>
      </p:pic>
      <p:sp>
        <p:nvSpPr>
          <p:cNvPr id="8" name="Google Shape;572;p69">
            <a:extLst>
              <a:ext uri="{FF2B5EF4-FFF2-40B4-BE49-F238E27FC236}">
                <a16:creationId xmlns:a16="http://schemas.microsoft.com/office/drawing/2014/main" id="{EA0DF4C9-DDFD-4145-F739-0600A635296B}"/>
              </a:ext>
            </a:extLst>
          </p:cNvPr>
          <p:cNvSpPr txBox="1">
            <a:spLocks/>
          </p:cNvSpPr>
          <p:nvPr/>
        </p:nvSpPr>
        <p:spPr>
          <a:xfrm>
            <a:off x="857100" y="295410"/>
            <a:ext cx="2986238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Vidaloka"/>
              <a:buNone/>
              <a:defRPr sz="5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AT" dirty="0"/>
              <a:t>Startseite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A80B7E25-19A7-60B1-0F24-B422AB4B6A27}"/>
              </a:ext>
            </a:extLst>
          </p:cNvPr>
          <p:cNvGrpSpPr/>
          <p:nvPr/>
        </p:nvGrpSpPr>
        <p:grpSpPr>
          <a:xfrm>
            <a:off x="934056" y="1403410"/>
            <a:ext cx="3103349" cy="2077038"/>
            <a:chOff x="934056" y="1403410"/>
            <a:chExt cx="3103349" cy="2077038"/>
          </a:xfrm>
        </p:grpSpPr>
        <p:grpSp>
          <p:nvGrpSpPr>
            <p:cNvPr id="57" name="Gruppieren 56">
              <a:extLst>
                <a:ext uri="{FF2B5EF4-FFF2-40B4-BE49-F238E27FC236}">
                  <a16:creationId xmlns:a16="http://schemas.microsoft.com/office/drawing/2014/main" id="{2F50E681-FA42-AF54-B4EA-45CF35DE16DD}"/>
                </a:ext>
              </a:extLst>
            </p:cNvPr>
            <p:cNvGrpSpPr/>
            <p:nvPr/>
          </p:nvGrpSpPr>
          <p:grpSpPr>
            <a:xfrm>
              <a:off x="934056" y="1403410"/>
              <a:ext cx="3103349" cy="2077038"/>
              <a:chOff x="934056" y="1403410"/>
              <a:chExt cx="3103349" cy="2077038"/>
            </a:xfrm>
          </p:grpSpPr>
          <p:grpSp>
            <p:nvGrpSpPr>
              <p:cNvPr id="46" name="Gruppieren 45">
                <a:extLst>
                  <a:ext uri="{FF2B5EF4-FFF2-40B4-BE49-F238E27FC236}">
                    <a16:creationId xmlns:a16="http://schemas.microsoft.com/office/drawing/2014/main" id="{C29C5F78-C528-BE4F-5DC2-48B3F5BB4A93}"/>
                  </a:ext>
                </a:extLst>
              </p:cNvPr>
              <p:cNvGrpSpPr/>
              <p:nvPr/>
            </p:nvGrpSpPr>
            <p:grpSpPr>
              <a:xfrm>
                <a:off x="934056" y="1403410"/>
                <a:ext cx="3101550" cy="2077038"/>
                <a:chOff x="934056" y="1403410"/>
                <a:chExt cx="3101550" cy="2077038"/>
              </a:xfrm>
            </p:grpSpPr>
            <p:sp>
              <p:nvSpPr>
                <p:cNvPr id="9" name="Google Shape;574;p69">
                  <a:extLst>
                    <a:ext uri="{FF2B5EF4-FFF2-40B4-BE49-F238E27FC236}">
                      <a16:creationId xmlns:a16="http://schemas.microsoft.com/office/drawing/2014/main" id="{7ADBD13D-8844-9500-9045-12C1AE283BE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34056" y="1403410"/>
                  <a:ext cx="2503862" cy="207703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L="457200" marR="0" lvl="0" indent="-34290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8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1pPr>
                  <a:lvl2pPr marL="914400" marR="0" lvl="1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2pPr>
                  <a:lvl3pPr marL="1371600" marR="0" lvl="2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3pPr>
                  <a:lvl4pPr marL="1828800" marR="0" lvl="3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4pPr>
                  <a:lvl5pPr marL="2286000" marR="0" lvl="4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5pPr>
                  <a:lvl6pPr marL="2743200" marR="0" lvl="5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6pPr>
                  <a:lvl7pPr marL="3200400" marR="0" lvl="6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7pPr>
                  <a:lvl8pPr marL="3657600" marR="0" lvl="7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8pPr>
                  <a:lvl9pPr marL="4114800" marR="0" lvl="8" indent="-317500" algn="ctr" rtl="0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2"/>
                    </a:buClr>
                    <a:buSzPts val="1400"/>
                    <a:buFont typeface="Montserrat"/>
                    <a:buNone/>
                    <a:defRPr sz="1400" b="0" i="0" u="none" strike="noStrike" cap="none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defRPr>
                  </a:lvl9pPr>
                </a:lstStyle>
                <a:p>
                  <a:pPr marL="0" indent="0">
                    <a:buClr>
                      <a:schemeClr val="dk1"/>
                    </a:buClr>
                    <a:buSzPts val="1100"/>
                  </a:pPr>
                  <a:r>
                    <a:rPr lang="de-DE" sz="1800" dirty="0"/>
                    <a:t>Vorstellung:</a:t>
                  </a:r>
                </a:p>
                <a:p>
                  <a:pPr marL="0" indent="0">
                    <a:buClr>
                      <a:schemeClr val="dk1"/>
                    </a:buClr>
                    <a:buSzPts val="1100"/>
                  </a:pPr>
                  <a:endParaRPr lang="de-AT" sz="1800" dirty="0"/>
                </a:p>
                <a:p>
                  <a:pPr marL="285750" indent="-285750">
                    <a:buClr>
                      <a:schemeClr val="dk1"/>
                    </a:buClr>
                    <a:buSzPts val="1100"/>
                    <a:buFont typeface="Arial" panose="020B0604020202020204" pitchFamily="34" charset="0"/>
                    <a:buChar char="•"/>
                  </a:pPr>
                  <a:r>
                    <a:rPr lang="de-AT" sz="1800" dirty="0"/>
                    <a:t>Landing Page </a:t>
                  </a:r>
                </a:p>
                <a:p>
                  <a:pPr marL="285750" indent="-285750">
                    <a:buClr>
                      <a:schemeClr val="dk1"/>
                    </a:buClr>
                    <a:buSzPts val="1100"/>
                    <a:buFont typeface="Arial" panose="020B0604020202020204" pitchFamily="34" charset="0"/>
                    <a:buChar char="•"/>
                  </a:pPr>
                  <a:r>
                    <a:rPr lang="de-AT" sz="1800" dirty="0"/>
                    <a:t>Informationen</a:t>
                  </a:r>
                </a:p>
                <a:p>
                  <a:pPr marL="285750" indent="-285750">
                    <a:buClr>
                      <a:schemeClr val="dk1"/>
                    </a:buClr>
                    <a:buSzPts val="1100"/>
                    <a:buFont typeface="Arial" panose="020B0604020202020204" pitchFamily="34" charset="0"/>
                    <a:buChar char="•"/>
                  </a:pPr>
                  <a:r>
                    <a:rPr lang="de-AT" sz="1800" dirty="0"/>
                    <a:t>Neuigkeiten</a:t>
                  </a:r>
                  <a:endParaRPr lang="de-DE" sz="1800" dirty="0"/>
                </a:p>
              </p:txBody>
            </p:sp>
            <p:sp>
              <p:nvSpPr>
                <p:cNvPr id="10" name="Stern: 5 Zacken 9">
                  <a:extLst>
                    <a:ext uri="{FF2B5EF4-FFF2-40B4-BE49-F238E27FC236}">
                      <a16:creationId xmlns:a16="http://schemas.microsoft.com/office/drawing/2014/main" id="{ACE960CE-09B7-4D8E-7CCF-1838A158EF5C}"/>
                    </a:ext>
                  </a:extLst>
                </p:cNvPr>
                <p:cNvSpPr/>
                <p:nvPr/>
              </p:nvSpPr>
              <p:spPr>
                <a:xfrm>
                  <a:off x="3089366" y="2075543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1" name="Stern: 5 Zacken 10">
                  <a:extLst>
                    <a:ext uri="{FF2B5EF4-FFF2-40B4-BE49-F238E27FC236}">
                      <a16:creationId xmlns:a16="http://schemas.microsoft.com/office/drawing/2014/main" id="{FF1918B6-1CAB-2A8E-1071-A5A0212299F2}"/>
                    </a:ext>
                  </a:extLst>
                </p:cNvPr>
                <p:cNvSpPr/>
                <p:nvPr/>
              </p:nvSpPr>
              <p:spPr>
                <a:xfrm>
                  <a:off x="3280858" y="2075542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2" name="Stern: 5 Zacken 11">
                  <a:extLst>
                    <a:ext uri="{FF2B5EF4-FFF2-40B4-BE49-F238E27FC236}">
                      <a16:creationId xmlns:a16="http://schemas.microsoft.com/office/drawing/2014/main" id="{9C823409-4107-A327-8F40-ED52F653F189}"/>
                    </a:ext>
                  </a:extLst>
                </p:cNvPr>
                <p:cNvSpPr/>
                <p:nvPr/>
              </p:nvSpPr>
              <p:spPr>
                <a:xfrm>
                  <a:off x="3455892" y="2075541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3" name="Stern: 5 Zacken 12">
                  <a:extLst>
                    <a:ext uri="{FF2B5EF4-FFF2-40B4-BE49-F238E27FC236}">
                      <a16:creationId xmlns:a16="http://schemas.microsoft.com/office/drawing/2014/main" id="{FB762F53-1DDA-5790-F525-73A79F3CB42D}"/>
                    </a:ext>
                  </a:extLst>
                </p:cNvPr>
                <p:cNvSpPr/>
                <p:nvPr/>
              </p:nvSpPr>
              <p:spPr>
                <a:xfrm>
                  <a:off x="3650164" y="2080343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4" name="Stern: 5 Zacken 13">
                  <a:extLst>
                    <a:ext uri="{FF2B5EF4-FFF2-40B4-BE49-F238E27FC236}">
                      <a16:creationId xmlns:a16="http://schemas.microsoft.com/office/drawing/2014/main" id="{01933B41-30B8-8E0B-0E17-70ED750263C5}"/>
                    </a:ext>
                  </a:extLst>
                </p:cNvPr>
                <p:cNvSpPr/>
                <p:nvPr/>
              </p:nvSpPr>
              <p:spPr>
                <a:xfrm>
                  <a:off x="3842725" y="2075540"/>
                  <a:ext cx="192881" cy="158393"/>
                </a:xfrm>
                <a:prstGeom prst="star5">
                  <a:avLst/>
                </a:prstGeom>
                <a:solidFill>
                  <a:srgbClr val="FFFF0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AT" dirty="0">
                    <a:solidFill>
                      <a:srgbClr val="FFFF00"/>
                    </a:solidFill>
                    <a:highlight>
                      <a:srgbClr val="FFFF00"/>
                    </a:highlight>
                  </a:endParaRPr>
                </a:p>
              </p:txBody>
            </p:sp>
          </p:grpSp>
          <p:sp>
            <p:nvSpPr>
              <p:cNvPr id="47" name="Stern: 5 Zacken 46">
                <a:extLst>
                  <a:ext uri="{FF2B5EF4-FFF2-40B4-BE49-F238E27FC236}">
                    <a16:creationId xmlns:a16="http://schemas.microsoft.com/office/drawing/2014/main" id="{9B841B9E-419C-6EB9-C5AC-FF0D2A973B3D}"/>
                  </a:ext>
                </a:extLst>
              </p:cNvPr>
              <p:cNvSpPr/>
              <p:nvPr/>
            </p:nvSpPr>
            <p:spPr>
              <a:xfrm>
                <a:off x="3089366" y="2365142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48" name="Stern: 5 Zacken 47">
                <a:extLst>
                  <a:ext uri="{FF2B5EF4-FFF2-40B4-BE49-F238E27FC236}">
                    <a16:creationId xmlns:a16="http://schemas.microsoft.com/office/drawing/2014/main" id="{3B7463ED-2E57-CF5D-2A49-E3AEA6280DA9}"/>
                  </a:ext>
                </a:extLst>
              </p:cNvPr>
              <p:cNvSpPr/>
              <p:nvPr/>
            </p:nvSpPr>
            <p:spPr>
              <a:xfrm>
                <a:off x="3280858" y="2365141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49" name="Stern: 5 Zacken 48">
                <a:extLst>
                  <a:ext uri="{FF2B5EF4-FFF2-40B4-BE49-F238E27FC236}">
                    <a16:creationId xmlns:a16="http://schemas.microsoft.com/office/drawing/2014/main" id="{6A8A0653-BE93-A16F-B31E-C035664D3967}"/>
                  </a:ext>
                </a:extLst>
              </p:cNvPr>
              <p:cNvSpPr/>
              <p:nvPr/>
            </p:nvSpPr>
            <p:spPr>
              <a:xfrm>
                <a:off x="3455892" y="2365140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50" name="Stern: 5 Zacken 49">
                <a:extLst>
                  <a:ext uri="{FF2B5EF4-FFF2-40B4-BE49-F238E27FC236}">
                    <a16:creationId xmlns:a16="http://schemas.microsoft.com/office/drawing/2014/main" id="{38C66CF7-36FF-DEEA-9120-6F2CDB6A560A}"/>
                  </a:ext>
                </a:extLst>
              </p:cNvPr>
              <p:cNvSpPr/>
              <p:nvPr/>
            </p:nvSpPr>
            <p:spPr>
              <a:xfrm>
                <a:off x="3650164" y="2369942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51" name="Stern: 5 Zacken 50">
                <a:extLst>
                  <a:ext uri="{FF2B5EF4-FFF2-40B4-BE49-F238E27FC236}">
                    <a16:creationId xmlns:a16="http://schemas.microsoft.com/office/drawing/2014/main" id="{9D1E8B94-65AF-7E75-B7E5-7CA56C6D810D}"/>
                  </a:ext>
                </a:extLst>
              </p:cNvPr>
              <p:cNvSpPr/>
              <p:nvPr/>
            </p:nvSpPr>
            <p:spPr>
              <a:xfrm>
                <a:off x="3844524" y="2369942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</p:grpSp>
        <p:sp>
          <p:nvSpPr>
            <p:cNvPr id="52" name="Stern: 5 Zacken 51">
              <a:extLst>
                <a:ext uri="{FF2B5EF4-FFF2-40B4-BE49-F238E27FC236}">
                  <a16:creationId xmlns:a16="http://schemas.microsoft.com/office/drawing/2014/main" id="{177308B1-BBED-2FB5-24F6-E5AA57063314}"/>
                </a:ext>
              </a:extLst>
            </p:cNvPr>
            <p:cNvSpPr/>
            <p:nvPr/>
          </p:nvSpPr>
          <p:spPr>
            <a:xfrm>
              <a:off x="3089366" y="2657570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53" name="Stern: 5 Zacken 52">
              <a:extLst>
                <a:ext uri="{FF2B5EF4-FFF2-40B4-BE49-F238E27FC236}">
                  <a16:creationId xmlns:a16="http://schemas.microsoft.com/office/drawing/2014/main" id="{8B62B41E-D5F3-040A-70F4-0F59337A2BEB}"/>
                </a:ext>
              </a:extLst>
            </p:cNvPr>
            <p:cNvSpPr/>
            <p:nvPr/>
          </p:nvSpPr>
          <p:spPr>
            <a:xfrm>
              <a:off x="3280858" y="2657569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54" name="Stern: 5 Zacken 53">
              <a:extLst>
                <a:ext uri="{FF2B5EF4-FFF2-40B4-BE49-F238E27FC236}">
                  <a16:creationId xmlns:a16="http://schemas.microsoft.com/office/drawing/2014/main" id="{FF71A96D-1132-F5CA-8D0E-764FE711AB49}"/>
                </a:ext>
              </a:extLst>
            </p:cNvPr>
            <p:cNvSpPr/>
            <p:nvPr/>
          </p:nvSpPr>
          <p:spPr>
            <a:xfrm>
              <a:off x="3455892" y="2657568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55" name="Stern: 5 Zacken 54">
              <a:extLst>
                <a:ext uri="{FF2B5EF4-FFF2-40B4-BE49-F238E27FC236}">
                  <a16:creationId xmlns:a16="http://schemas.microsoft.com/office/drawing/2014/main" id="{E36F6A8B-870E-87BC-0228-20F63C1B22D5}"/>
                </a:ext>
              </a:extLst>
            </p:cNvPr>
            <p:cNvSpPr/>
            <p:nvPr/>
          </p:nvSpPr>
          <p:spPr>
            <a:xfrm>
              <a:off x="3650164" y="2662370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56" name="Stern: 5 Zacken 55">
              <a:extLst>
                <a:ext uri="{FF2B5EF4-FFF2-40B4-BE49-F238E27FC236}">
                  <a16:creationId xmlns:a16="http://schemas.microsoft.com/office/drawing/2014/main" id="{2B10500E-68D3-F6E7-5485-A3E731A165A9}"/>
                </a:ext>
              </a:extLst>
            </p:cNvPr>
            <p:cNvSpPr/>
            <p:nvPr/>
          </p:nvSpPr>
          <p:spPr>
            <a:xfrm>
              <a:off x="3843045" y="2657567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</p:grpSp>
      <p:pic>
        <p:nvPicPr>
          <p:cNvPr id="3" name="Grafik 2" descr="Ein Bild, das Text, Handschrift, Whiteboard, Zeichnung enthält.&#10;&#10;Automatisch generierte Beschreibung">
            <a:extLst>
              <a:ext uri="{FF2B5EF4-FFF2-40B4-BE49-F238E27FC236}">
                <a16:creationId xmlns:a16="http://schemas.microsoft.com/office/drawing/2014/main" id="{4497A054-DBAC-1D43-1EF3-80B121B7FD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2031" y="848064"/>
            <a:ext cx="4712271" cy="353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228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2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2714550" y="844653"/>
            <a:ext cx="37149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Umsetzung</a:t>
            </a:r>
            <a:endParaRPr dirty="0"/>
          </a:p>
        </p:txBody>
      </p:sp>
      <p:pic>
        <p:nvPicPr>
          <p:cNvPr id="7" name="Grafik 6" descr="Ein Bild, das Screenshot, Blau, Electric Blue (Farbe) enthält.&#10;&#10;Automatisch generierte Beschreibung">
            <a:extLst>
              <a:ext uri="{FF2B5EF4-FFF2-40B4-BE49-F238E27FC236}">
                <a16:creationId xmlns:a16="http://schemas.microsoft.com/office/drawing/2014/main" id="{A6E4E0FC-37B9-28D9-B7C6-31425BF77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74293"/>
            <a:ext cx="9144000" cy="1194913"/>
          </a:xfrm>
          <a:prstGeom prst="rect">
            <a:avLst/>
          </a:prstGeom>
        </p:spPr>
      </p:pic>
      <p:sp>
        <p:nvSpPr>
          <p:cNvPr id="8" name="Google Shape;572;p69">
            <a:extLst>
              <a:ext uri="{FF2B5EF4-FFF2-40B4-BE49-F238E27FC236}">
                <a16:creationId xmlns:a16="http://schemas.microsoft.com/office/drawing/2014/main" id="{EA0DF4C9-DDFD-4145-F739-0600A635296B}"/>
              </a:ext>
            </a:extLst>
          </p:cNvPr>
          <p:cNvSpPr txBox="1">
            <a:spLocks/>
          </p:cNvSpPr>
          <p:nvPr/>
        </p:nvSpPr>
        <p:spPr>
          <a:xfrm>
            <a:off x="857100" y="295410"/>
            <a:ext cx="6343800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Vidaloka"/>
              <a:buNone/>
              <a:defRPr sz="5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AT" dirty="0"/>
              <a:t>Teams und Spielpläne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73D0FA8-37CF-6F68-FDCB-95C0A06633B0}"/>
              </a:ext>
            </a:extLst>
          </p:cNvPr>
          <p:cNvGrpSpPr/>
          <p:nvPr/>
        </p:nvGrpSpPr>
        <p:grpSpPr>
          <a:xfrm>
            <a:off x="934056" y="1403410"/>
            <a:ext cx="4282692" cy="2077038"/>
            <a:chOff x="934056" y="1403410"/>
            <a:chExt cx="4059944" cy="2077038"/>
          </a:xfrm>
        </p:grpSpPr>
        <p:grpSp>
          <p:nvGrpSpPr>
            <p:cNvPr id="3" name="Gruppieren 2">
              <a:extLst>
                <a:ext uri="{FF2B5EF4-FFF2-40B4-BE49-F238E27FC236}">
                  <a16:creationId xmlns:a16="http://schemas.microsoft.com/office/drawing/2014/main" id="{AD3C4E2E-DA93-E791-E978-9183A7CBFB78}"/>
                </a:ext>
              </a:extLst>
            </p:cNvPr>
            <p:cNvGrpSpPr/>
            <p:nvPr/>
          </p:nvGrpSpPr>
          <p:grpSpPr>
            <a:xfrm>
              <a:off x="934056" y="1403410"/>
              <a:ext cx="4059944" cy="2077038"/>
              <a:chOff x="934056" y="1403410"/>
              <a:chExt cx="4059944" cy="2077038"/>
            </a:xfrm>
          </p:grpSpPr>
          <p:sp>
            <p:nvSpPr>
              <p:cNvPr id="11" name="Google Shape;574;p69">
                <a:extLst>
                  <a:ext uri="{FF2B5EF4-FFF2-40B4-BE49-F238E27FC236}">
                    <a16:creationId xmlns:a16="http://schemas.microsoft.com/office/drawing/2014/main" id="{49D778FD-0236-678D-2178-CAEBC8DA48C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4056" y="1403410"/>
                <a:ext cx="2825689" cy="20770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1pPr>
                <a:lvl2pPr marL="914400" marR="0" lvl="1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2pPr>
                <a:lvl3pPr marL="1371600" marR="0" lvl="2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3pPr>
                <a:lvl4pPr marL="1828800" marR="0" lvl="3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4pPr>
                <a:lvl5pPr marL="2286000" marR="0" lvl="4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5pPr>
                <a:lvl6pPr marL="2743200" marR="0" lvl="5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6pPr>
                <a:lvl7pPr marL="3200400" marR="0" lvl="6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7pPr>
                <a:lvl8pPr marL="3657600" marR="0" lvl="7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8pPr>
                <a:lvl9pPr marL="4114800" marR="0" lvl="8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9pPr>
              </a:lstStyle>
              <a:p>
                <a:pPr marL="0" indent="0">
                  <a:buClr>
                    <a:schemeClr val="dk1"/>
                  </a:buClr>
                  <a:buSzPts val="1100"/>
                </a:pPr>
                <a:r>
                  <a:rPr lang="de-DE" sz="1800" dirty="0"/>
                  <a:t>Vorstellung:</a:t>
                </a:r>
              </a:p>
              <a:p>
                <a:pPr marL="0" indent="0">
                  <a:buClr>
                    <a:schemeClr val="dk1"/>
                  </a:buClr>
                  <a:buSzPts val="1100"/>
                </a:pPr>
                <a:endParaRPr lang="de-AT" sz="1800" dirty="0"/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r>
                  <a:rPr lang="de-AT" sz="1800" dirty="0"/>
                  <a:t>Vorstellung des Teams </a:t>
                </a:r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r>
                  <a:rPr lang="de-AT" sz="1800" dirty="0"/>
                  <a:t>Spielpläne</a:t>
                </a:r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r>
                  <a:rPr lang="de-AT" sz="1800" dirty="0"/>
                  <a:t>Ergebnisse</a:t>
                </a:r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r>
                  <a:rPr lang="de-AT" sz="1800" dirty="0"/>
                  <a:t>Turnierplangenerator</a:t>
                </a:r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endParaRPr lang="de-AT" sz="1800" dirty="0"/>
              </a:p>
            </p:txBody>
          </p:sp>
          <p:sp>
            <p:nvSpPr>
              <p:cNvPr id="12" name="Stern: 5 Zacken 11">
                <a:extLst>
                  <a:ext uri="{FF2B5EF4-FFF2-40B4-BE49-F238E27FC236}">
                    <a16:creationId xmlns:a16="http://schemas.microsoft.com/office/drawing/2014/main" id="{69440067-9B2C-3A81-A7D9-6911CEB0457B}"/>
                  </a:ext>
                </a:extLst>
              </p:cNvPr>
              <p:cNvSpPr/>
              <p:nvPr/>
            </p:nvSpPr>
            <p:spPr>
              <a:xfrm>
                <a:off x="4047759" y="2125965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3" name="Stern: 5 Zacken 12">
                <a:extLst>
                  <a:ext uri="{FF2B5EF4-FFF2-40B4-BE49-F238E27FC236}">
                    <a16:creationId xmlns:a16="http://schemas.microsoft.com/office/drawing/2014/main" id="{4BF5FE2E-F592-B055-E043-FB0586D4E167}"/>
                  </a:ext>
                </a:extLst>
              </p:cNvPr>
              <p:cNvSpPr/>
              <p:nvPr/>
            </p:nvSpPr>
            <p:spPr>
              <a:xfrm>
                <a:off x="4239251" y="2125964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4" name="Stern: 5 Zacken 13">
                <a:extLst>
                  <a:ext uri="{FF2B5EF4-FFF2-40B4-BE49-F238E27FC236}">
                    <a16:creationId xmlns:a16="http://schemas.microsoft.com/office/drawing/2014/main" id="{A1723242-40DC-E0BF-F433-F4E887318B31}"/>
                  </a:ext>
                </a:extLst>
              </p:cNvPr>
              <p:cNvSpPr/>
              <p:nvPr/>
            </p:nvSpPr>
            <p:spPr>
              <a:xfrm>
                <a:off x="4414285" y="2125963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5" name="Stern: 5 Zacken 14">
                <a:extLst>
                  <a:ext uri="{FF2B5EF4-FFF2-40B4-BE49-F238E27FC236}">
                    <a16:creationId xmlns:a16="http://schemas.microsoft.com/office/drawing/2014/main" id="{274DB650-A0D8-3EBB-993B-D94CDC6653D6}"/>
                  </a:ext>
                </a:extLst>
              </p:cNvPr>
              <p:cNvSpPr/>
              <p:nvPr/>
            </p:nvSpPr>
            <p:spPr>
              <a:xfrm>
                <a:off x="4608558" y="2130765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16" name="Stern: 5 Zacken 15">
                <a:extLst>
                  <a:ext uri="{FF2B5EF4-FFF2-40B4-BE49-F238E27FC236}">
                    <a16:creationId xmlns:a16="http://schemas.microsoft.com/office/drawing/2014/main" id="{0ECEB01D-513D-0F71-A6BC-7F05C1F42794}"/>
                  </a:ext>
                </a:extLst>
              </p:cNvPr>
              <p:cNvSpPr/>
              <p:nvPr/>
            </p:nvSpPr>
            <p:spPr>
              <a:xfrm>
                <a:off x="4801119" y="2125962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</p:grpSp>
        <p:sp>
          <p:nvSpPr>
            <p:cNvPr id="4" name="Stern: 5 Zacken 3">
              <a:extLst>
                <a:ext uri="{FF2B5EF4-FFF2-40B4-BE49-F238E27FC236}">
                  <a16:creationId xmlns:a16="http://schemas.microsoft.com/office/drawing/2014/main" id="{2308D512-500F-A39F-CCE1-DD3FB0BDDA73}"/>
                </a:ext>
              </a:extLst>
            </p:cNvPr>
            <p:cNvSpPr/>
            <p:nvPr/>
          </p:nvSpPr>
          <p:spPr>
            <a:xfrm>
              <a:off x="4045960" y="2663919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5" name="Stern: 5 Zacken 4">
              <a:extLst>
                <a:ext uri="{FF2B5EF4-FFF2-40B4-BE49-F238E27FC236}">
                  <a16:creationId xmlns:a16="http://schemas.microsoft.com/office/drawing/2014/main" id="{A1F66B57-A81D-BC86-DB38-FF85E88BBDEE}"/>
                </a:ext>
              </a:extLst>
            </p:cNvPr>
            <p:cNvSpPr/>
            <p:nvPr/>
          </p:nvSpPr>
          <p:spPr>
            <a:xfrm>
              <a:off x="4237451" y="2663918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6" name="Stern: 5 Zacken 5">
              <a:extLst>
                <a:ext uri="{FF2B5EF4-FFF2-40B4-BE49-F238E27FC236}">
                  <a16:creationId xmlns:a16="http://schemas.microsoft.com/office/drawing/2014/main" id="{17461A9B-69CD-49C8-0AE3-119ED93399D5}"/>
                </a:ext>
              </a:extLst>
            </p:cNvPr>
            <p:cNvSpPr/>
            <p:nvPr/>
          </p:nvSpPr>
          <p:spPr>
            <a:xfrm>
              <a:off x="4412487" y="2663917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9" name="Stern: 5 Zacken 8">
              <a:extLst>
                <a:ext uri="{FF2B5EF4-FFF2-40B4-BE49-F238E27FC236}">
                  <a16:creationId xmlns:a16="http://schemas.microsoft.com/office/drawing/2014/main" id="{94F186A3-0616-773C-DC59-B019C56B5DA1}"/>
                </a:ext>
              </a:extLst>
            </p:cNvPr>
            <p:cNvSpPr/>
            <p:nvPr/>
          </p:nvSpPr>
          <p:spPr>
            <a:xfrm>
              <a:off x="4606758" y="2668719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10" name="Stern: 5 Zacken 9">
              <a:extLst>
                <a:ext uri="{FF2B5EF4-FFF2-40B4-BE49-F238E27FC236}">
                  <a16:creationId xmlns:a16="http://schemas.microsoft.com/office/drawing/2014/main" id="{7789D399-99C0-C33B-78D5-E43412C4F8C6}"/>
                </a:ext>
              </a:extLst>
            </p:cNvPr>
            <p:cNvSpPr/>
            <p:nvPr/>
          </p:nvSpPr>
          <p:spPr>
            <a:xfrm>
              <a:off x="4801119" y="2668719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</p:grpSp>
      <p:sp>
        <p:nvSpPr>
          <p:cNvPr id="17" name="Stern: 5 Zacken 16">
            <a:extLst>
              <a:ext uri="{FF2B5EF4-FFF2-40B4-BE49-F238E27FC236}">
                <a16:creationId xmlns:a16="http://schemas.microsoft.com/office/drawing/2014/main" id="{ED8F8F9D-B872-502C-2C66-297ABCDD29D5}"/>
              </a:ext>
            </a:extLst>
          </p:cNvPr>
          <p:cNvSpPr/>
          <p:nvPr/>
        </p:nvSpPr>
        <p:spPr>
          <a:xfrm>
            <a:off x="4229173" y="3198556"/>
            <a:ext cx="203463" cy="158393"/>
          </a:xfrm>
          <a:prstGeom prst="star5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18" name="Stern: 5 Zacken 17">
            <a:extLst>
              <a:ext uri="{FF2B5EF4-FFF2-40B4-BE49-F238E27FC236}">
                <a16:creationId xmlns:a16="http://schemas.microsoft.com/office/drawing/2014/main" id="{51101A2F-5068-CC32-89AB-5A6E8C6DEC14}"/>
              </a:ext>
            </a:extLst>
          </p:cNvPr>
          <p:cNvSpPr/>
          <p:nvPr/>
        </p:nvSpPr>
        <p:spPr>
          <a:xfrm>
            <a:off x="4431171" y="3198555"/>
            <a:ext cx="203463" cy="158393"/>
          </a:xfrm>
          <a:prstGeom prst="star5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19" name="Stern: 5 Zacken 18">
            <a:extLst>
              <a:ext uri="{FF2B5EF4-FFF2-40B4-BE49-F238E27FC236}">
                <a16:creationId xmlns:a16="http://schemas.microsoft.com/office/drawing/2014/main" id="{D88D1870-A758-4261-A746-0A2D562F12D7}"/>
              </a:ext>
            </a:extLst>
          </p:cNvPr>
          <p:cNvSpPr/>
          <p:nvPr/>
        </p:nvSpPr>
        <p:spPr>
          <a:xfrm>
            <a:off x="4615810" y="3198554"/>
            <a:ext cx="203463" cy="158393"/>
          </a:xfrm>
          <a:prstGeom prst="star5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20" name="Stern: 5 Zacken 19">
            <a:extLst>
              <a:ext uri="{FF2B5EF4-FFF2-40B4-BE49-F238E27FC236}">
                <a16:creationId xmlns:a16="http://schemas.microsoft.com/office/drawing/2014/main" id="{4F298D4A-B130-D856-1EAD-664A00001781}"/>
              </a:ext>
            </a:extLst>
          </p:cNvPr>
          <p:cNvSpPr/>
          <p:nvPr/>
        </p:nvSpPr>
        <p:spPr>
          <a:xfrm>
            <a:off x="4820739" y="3203356"/>
            <a:ext cx="203463" cy="158393"/>
          </a:xfrm>
          <a:prstGeom prst="star5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21" name="Stern: 5 Zacken 20">
            <a:extLst>
              <a:ext uri="{FF2B5EF4-FFF2-40B4-BE49-F238E27FC236}">
                <a16:creationId xmlns:a16="http://schemas.microsoft.com/office/drawing/2014/main" id="{FE720531-2B28-4A4D-2861-03D2593BE799}"/>
              </a:ext>
            </a:extLst>
          </p:cNvPr>
          <p:cNvSpPr/>
          <p:nvPr/>
        </p:nvSpPr>
        <p:spPr>
          <a:xfrm>
            <a:off x="5025764" y="3203356"/>
            <a:ext cx="203463" cy="158393"/>
          </a:xfrm>
          <a:prstGeom prst="star5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42" name="Stern: 5 Zacken 41">
            <a:extLst>
              <a:ext uri="{FF2B5EF4-FFF2-40B4-BE49-F238E27FC236}">
                <a16:creationId xmlns:a16="http://schemas.microsoft.com/office/drawing/2014/main" id="{DE9FBF1D-4DC8-D655-1192-44F822C52ED4}"/>
              </a:ext>
            </a:extLst>
          </p:cNvPr>
          <p:cNvSpPr/>
          <p:nvPr/>
        </p:nvSpPr>
        <p:spPr>
          <a:xfrm>
            <a:off x="4229173" y="2892605"/>
            <a:ext cx="203463" cy="158393"/>
          </a:xfrm>
          <a:prstGeom prst="star5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43" name="Stern: 5 Zacken 42">
            <a:extLst>
              <a:ext uri="{FF2B5EF4-FFF2-40B4-BE49-F238E27FC236}">
                <a16:creationId xmlns:a16="http://schemas.microsoft.com/office/drawing/2014/main" id="{AE1083E9-31C3-2739-CCB7-5D4212CA0F90}"/>
              </a:ext>
            </a:extLst>
          </p:cNvPr>
          <p:cNvSpPr/>
          <p:nvPr/>
        </p:nvSpPr>
        <p:spPr>
          <a:xfrm>
            <a:off x="4431171" y="2892604"/>
            <a:ext cx="203463" cy="158393"/>
          </a:xfrm>
          <a:prstGeom prst="star5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44" name="Stern: 5 Zacken 43">
            <a:extLst>
              <a:ext uri="{FF2B5EF4-FFF2-40B4-BE49-F238E27FC236}">
                <a16:creationId xmlns:a16="http://schemas.microsoft.com/office/drawing/2014/main" id="{ABC1B322-9096-5AF0-06FB-670FE0B5C896}"/>
              </a:ext>
            </a:extLst>
          </p:cNvPr>
          <p:cNvSpPr/>
          <p:nvPr/>
        </p:nvSpPr>
        <p:spPr>
          <a:xfrm>
            <a:off x="4615810" y="2892603"/>
            <a:ext cx="203463" cy="158393"/>
          </a:xfrm>
          <a:prstGeom prst="star5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45" name="Stern: 5 Zacken 44">
            <a:extLst>
              <a:ext uri="{FF2B5EF4-FFF2-40B4-BE49-F238E27FC236}">
                <a16:creationId xmlns:a16="http://schemas.microsoft.com/office/drawing/2014/main" id="{A508011F-A120-5E08-AA53-157B9147AE92}"/>
              </a:ext>
            </a:extLst>
          </p:cNvPr>
          <p:cNvSpPr/>
          <p:nvPr/>
        </p:nvSpPr>
        <p:spPr>
          <a:xfrm>
            <a:off x="4820739" y="2897405"/>
            <a:ext cx="203463" cy="158393"/>
          </a:xfrm>
          <a:prstGeom prst="star5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  <p:sp>
        <p:nvSpPr>
          <p:cNvPr id="46" name="Stern: 5 Zacken 45">
            <a:extLst>
              <a:ext uri="{FF2B5EF4-FFF2-40B4-BE49-F238E27FC236}">
                <a16:creationId xmlns:a16="http://schemas.microsoft.com/office/drawing/2014/main" id="{61939DAE-8CA0-7952-7E59-EF5DC83D4534}"/>
              </a:ext>
            </a:extLst>
          </p:cNvPr>
          <p:cNvSpPr/>
          <p:nvPr/>
        </p:nvSpPr>
        <p:spPr>
          <a:xfrm>
            <a:off x="5025764" y="2897405"/>
            <a:ext cx="203463" cy="158393"/>
          </a:xfrm>
          <a:prstGeom prst="star5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>
              <a:solidFill>
                <a:srgbClr val="FFFF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474975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2" grpId="0"/>
      <p:bldP spid="8" grpId="0"/>
      <p:bldP spid="17" grpId="0" animBg="1"/>
      <p:bldP spid="18" grpId="0" animBg="1"/>
      <p:bldP spid="19" grpId="0" animBg="1"/>
      <p:bldP spid="20" grpId="0" animBg="1"/>
      <p:bldP spid="2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2714550" y="844653"/>
            <a:ext cx="37149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Umsetzung</a:t>
            </a:r>
            <a:endParaRPr dirty="0"/>
          </a:p>
        </p:txBody>
      </p:sp>
      <p:pic>
        <p:nvPicPr>
          <p:cNvPr id="7" name="Grafik 6" descr="Ein Bild, das Screenshot, Blau, Electric Blue (Farbe) enthält.&#10;&#10;Automatisch generierte Beschreibung">
            <a:extLst>
              <a:ext uri="{FF2B5EF4-FFF2-40B4-BE49-F238E27FC236}">
                <a16:creationId xmlns:a16="http://schemas.microsoft.com/office/drawing/2014/main" id="{A6E4E0FC-37B9-28D9-B7C6-31425BF77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74293"/>
            <a:ext cx="9144000" cy="1194913"/>
          </a:xfrm>
          <a:prstGeom prst="rect">
            <a:avLst/>
          </a:prstGeom>
        </p:spPr>
      </p:pic>
      <p:sp>
        <p:nvSpPr>
          <p:cNvPr id="8" name="Google Shape;572;p69">
            <a:extLst>
              <a:ext uri="{FF2B5EF4-FFF2-40B4-BE49-F238E27FC236}">
                <a16:creationId xmlns:a16="http://schemas.microsoft.com/office/drawing/2014/main" id="{EA0DF4C9-DDFD-4145-F739-0600A635296B}"/>
              </a:ext>
            </a:extLst>
          </p:cNvPr>
          <p:cNvSpPr txBox="1">
            <a:spLocks/>
          </p:cNvSpPr>
          <p:nvPr/>
        </p:nvSpPr>
        <p:spPr>
          <a:xfrm>
            <a:off x="857100" y="295410"/>
            <a:ext cx="2986238" cy="8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Vidaloka"/>
              <a:buNone/>
              <a:defRPr sz="5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AT" dirty="0"/>
              <a:t>Über Uns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253D3B3B-19BE-EBA2-254E-60928B524382}"/>
              </a:ext>
            </a:extLst>
          </p:cNvPr>
          <p:cNvGrpSpPr/>
          <p:nvPr/>
        </p:nvGrpSpPr>
        <p:grpSpPr>
          <a:xfrm>
            <a:off x="934056" y="1403410"/>
            <a:ext cx="3271715" cy="2077038"/>
            <a:chOff x="934056" y="1403410"/>
            <a:chExt cx="3101550" cy="2077038"/>
          </a:xfrm>
        </p:grpSpPr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53BA0B1F-40C3-912F-EFC0-34DF700C6EC2}"/>
                </a:ext>
              </a:extLst>
            </p:cNvPr>
            <p:cNvGrpSpPr/>
            <p:nvPr/>
          </p:nvGrpSpPr>
          <p:grpSpPr>
            <a:xfrm>
              <a:off x="934056" y="1403410"/>
              <a:ext cx="3101550" cy="2077038"/>
              <a:chOff x="934056" y="1403410"/>
              <a:chExt cx="3101550" cy="2077038"/>
            </a:xfrm>
          </p:grpSpPr>
          <p:sp>
            <p:nvSpPr>
              <p:cNvPr id="24" name="Google Shape;574;p69">
                <a:extLst>
                  <a:ext uri="{FF2B5EF4-FFF2-40B4-BE49-F238E27FC236}">
                    <a16:creationId xmlns:a16="http://schemas.microsoft.com/office/drawing/2014/main" id="{5B624D11-5B94-D87B-2C21-1D26C4CD78A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34056" y="1403410"/>
                <a:ext cx="2503862" cy="20770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8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1pPr>
                <a:lvl2pPr marL="914400" marR="0" lvl="1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2pPr>
                <a:lvl3pPr marL="1371600" marR="0" lvl="2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3pPr>
                <a:lvl4pPr marL="1828800" marR="0" lvl="3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4pPr>
                <a:lvl5pPr marL="2286000" marR="0" lvl="4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5pPr>
                <a:lvl6pPr marL="2743200" marR="0" lvl="5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6pPr>
                <a:lvl7pPr marL="3200400" marR="0" lvl="6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7pPr>
                <a:lvl8pPr marL="3657600" marR="0" lvl="7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8pPr>
                <a:lvl9pPr marL="4114800" marR="0" lvl="8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ts val="1400"/>
                  <a:buFont typeface="Montserrat"/>
                  <a:buNone/>
                  <a:defRPr sz="1400" b="0" i="0" u="none" strike="noStrike" cap="none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defRPr>
                </a:lvl9pPr>
              </a:lstStyle>
              <a:p>
                <a:pPr marL="0" indent="0">
                  <a:buClr>
                    <a:schemeClr val="dk1"/>
                  </a:buClr>
                  <a:buSzPts val="1100"/>
                </a:pPr>
                <a:r>
                  <a:rPr lang="de-DE" sz="1800" dirty="0"/>
                  <a:t>Vorstellung:</a:t>
                </a:r>
              </a:p>
              <a:p>
                <a:pPr marL="0" indent="0">
                  <a:buClr>
                    <a:schemeClr val="dk1"/>
                  </a:buClr>
                  <a:buSzPts val="1100"/>
                </a:pPr>
                <a:endParaRPr lang="de-AT" sz="1800" dirty="0"/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r>
                  <a:rPr lang="de-AT" sz="1800" dirty="0"/>
                  <a:t>Vorstellung des Vereins </a:t>
                </a:r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r>
                  <a:rPr lang="de-AT" sz="1800" dirty="0"/>
                  <a:t>Informationen über Tainer</a:t>
                </a:r>
              </a:p>
              <a:p>
                <a:pPr marL="285750" indent="-285750">
                  <a:buClr>
                    <a:schemeClr val="dk1"/>
                  </a:buClr>
                  <a:buSzPts val="1100"/>
                  <a:buFont typeface="Arial" panose="020B0604020202020204" pitchFamily="34" charset="0"/>
                  <a:buChar char="•"/>
                </a:pPr>
                <a:endParaRPr lang="de-AT" sz="1800" dirty="0"/>
              </a:p>
            </p:txBody>
          </p:sp>
          <p:sp>
            <p:nvSpPr>
              <p:cNvPr id="25" name="Stern: 5 Zacken 24">
                <a:extLst>
                  <a:ext uri="{FF2B5EF4-FFF2-40B4-BE49-F238E27FC236}">
                    <a16:creationId xmlns:a16="http://schemas.microsoft.com/office/drawing/2014/main" id="{C2BA5A36-1168-EF3B-1201-80F44F94F2AB}"/>
                  </a:ext>
                </a:extLst>
              </p:cNvPr>
              <p:cNvSpPr/>
              <p:nvPr/>
            </p:nvSpPr>
            <p:spPr>
              <a:xfrm>
                <a:off x="3089366" y="2075543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6" name="Stern: 5 Zacken 25">
                <a:extLst>
                  <a:ext uri="{FF2B5EF4-FFF2-40B4-BE49-F238E27FC236}">
                    <a16:creationId xmlns:a16="http://schemas.microsoft.com/office/drawing/2014/main" id="{4515FE54-0E94-10EE-1C5C-8F3A5780D3B6}"/>
                  </a:ext>
                </a:extLst>
              </p:cNvPr>
              <p:cNvSpPr/>
              <p:nvPr/>
            </p:nvSpPr>
            <p:spPr>
              <a:xfrm>
                <a:off x="3280858" y="2075542"/>
                <a:ext cx="192881" cy="158393"/>
              </a:xfrm>
              <a:prstGeom prst="star5">
                <a:avLst/>
              </a:prstGeom>
              <a:solidFill>
                <a:srgbClr val="FFFF0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7" name="Stern: 5 Zacken 26">
                <a:extLst>
                  <a:ext uri="{FF2B5EF4-FFF2-40B4-BE49-F238E27FC236}">
                    <a16:creationId xmlns:a16="http://schemas.microsoft.com/office/drawing/2014/main" id="{2BB3A005-71D3-CA5A-5B1F-5AAC23CD5E8B}"/>
                  </a:ext>
                </a:extLst>
              </p:cNvPr>
              <p:cNvSpPr/>
              <p:nvPr/>
            </p:nvSpPr>
            <p:spPr>
              <a:xfrm>
                <a:off x="3455892" y="2075541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8" name="Stern: 5 Zacken 27">
                <a:extLst>
                  <a:ext uri="{FF2B5EF4-FFF2-40B4-BE49-F238E27FC236}">
                    <a16:creationId xmlns:a16="http://schemas.microsoft.com/office/drawing/2014/main" id="{AE29D848-60FA-75F0-9A7F-058EE06073C3}"/>
                  </a:ext>
                </a:extLst>
              </p:cNvPr>
              <p:cNvSpPr/>
              <p:nvPr/>
            </p:nvSpPr>
            <p:spPr>
              <a:xfrm>
                <a:off x="3650164" y="2080343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  <p:sp>
            <p:nvSpPr>
              <p:cNvPr id="29" name="Stern: 5 Zacken 28">
                <a:extLst>
                  <a:ext uri="{FF2B5EF4-FFF2-40B4-BE49-F238E27FC236}">
                    <a16:creationId xmlns:a16="http://schemas.microsoft.com/office/drawing/2014/main" id="{CEC77027-0BE0-258C-EB0C-37FB3CC6C1E2}"/>
                  </a:ext>
                </a:extLst>
              </p:cNvPr>
              <p:cNvSpPr/>
              <p:nvPr/>
            </p:nvSpPr>
            <p:spPr>
              <a:xfrm>
                <a:off x="3842725" y="2075540"/>
                <a:ext cx="192881" cy="158393"/>
              </a:xfrm>
              <a:prstGeom prst="star5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AT" dirty="0">
                  <a:solidFill>
                    <a:srgbClr val="FFFF00"/>
                  </a:solidFill>
                  <a:highlight>
                    <a:srgbClr val="FFFF00"/>
                  </a:highlight>
                </a:endParaRPr>
              </a:p>
            </p:txBody>
          </p:sp>
        </p:grpSp>
        <p:sp>
          <p:nvSpPr>
            <p:cNvPr id="19" name="Stern: 5 Zacken 18">
              <a:extLst>
                <a:ext uri="{FF2B5EF4-FFF2-40B4-BE49-F238E27FC236}">
                  <a16:creationId xmlns:a16="http://schemas.microsoft.com/office/drawing/2014/main" id="{862A766D-05D8-6301-3513-369F36B57477}"/>
                </a:ext>
              </a:extLst>
            </p:cNvPr>
            <p:cNvSpPr/>
            <p:nvPr/>
          </p:nvSpPr>
          <p:spPr>
            <a:xfrm>
              <a:off x="3070021" y="2804818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0" name="Stern: 5 Zacken 19">
              <a:extLst>
                <a:ext uri="{FF2B5EF4-FFF2-40B4-BE49-F238E27FC236}">
                  <a16:creationId xmlns:a16="http://schemas.microsoft.com/office/drawing/2014/main" id="{E0ECA6A4-B4BA-9E00-CE14-AC25923B82D8}"/>
                </a:ext>
              </a:extLst>
            </p:cNvPr>
            <p:cNvSpPr/>
            <p:nvPr/>
          </p:nvSpPr>
          <p:spPr>
            <a:xfrm>
              <a:off x="3261513" y="2804817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1" name="Stern: 5 Zacken 20">
              <a:extLst>
                <a:ext uri="{FF2B5EF4-FFF2-40B4-BE49-F238E27FC236}">
                  <a16:creationId xmlns:a16="http://schemas.microsoft.com/office/drawing/2014/main" id="{894A26D0-A9F6-9B37-B88E-202B9FAAD017}"/>
                </a:ext>
              </a:extLst>
            </p:cNvPr>
            <p:cNvSpPr/>
            <p:nvPr/>
          </p:nvSpPr>
          <p:spPr>
            <a:xfrm>
              <a:off x="3436548" y="2804816"/>
              <a:ext cx="192881" cy="158393"/>
            </a:xfrm>
            <a:prstGeom prst="star5">
              <a:avLst/>
            </a:prstGeom>
            <a:solidFill>
              <a:srgbClr val="FFFF0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2" name="Stern: 5 Zacken 21">
              <a:extLst>
                <a:ext uri="{FF2B5EF4-FFF2-40B4-BE49-F238E27FC236}">
                  <a16:creationId xmlns:a16="http://schemas.microsoft.com/office/drawing/2014/main" id="{9103DF44-5C6A-11A8-6A4C-50A0D5DA2434}"/>
                </a:ext>
              </a:extLst>
            </p:cNvPr>
            <p:cNvSpPr/>
            <p:nvPr/>
          </p:nvSpPr>
          <p:spPr>
            <a:xfrm>
              <a:off x="3630819" y="2809618"/>
              <a:ext cx="192881" cy="158393"/>
            </a:xfrm>
            <a:prstGeom prst="star5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3" name="Stern: 5 Zacken 22">
              <a:extLst>
                <a:ext uri="{FF2B5EF4-FFF2-40B4-BE49-F238E27FC236}">
                  <a16:creationId xmlns:a16="http://schemas.microsoft.com/office/drawing/2014/main" id="{4A67CD8A-43B4-3970-9075-92E295C92687}"/>
                </a:ext>
              </a:extLst>
            </p:cNvPr>
            <p:cNvSpPr/>
            <p:nvPr/>
          </p:nvSpPr>
          <p:spPr>
            <a:xfrm>
              <a:off x="3825180" y="2809618"/>
              <a:ext cx="192881" cy="158393"/>
            </a:xfrm>
            <a:prstGeom prst="star5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>
                <a:solidFill>
                  <a:srgbClr val="FFFF00"/>
                </a:solidFill>
                <a:highlight>
                  <a:srgbClr val="FFFF00"/>
                </a:highlight>
              </a:endParaRPr>
            </a:p>
          </p:txBody>
        </p:sp>
      </p:grpSp>
      <p:pic>
        <p:nvPicPr>
          <p:cNvPr id="31" name="Grafik 30" descr="Ein Bild, das Text, Handschrift, Whiteboard, parallel enthält.&#10;&#10;Automatisch generierte Beschreibung">
            <a:extLst>
              <a:ext uri="{FF2B5EF4-FFF2-40B4-BE49-F238E27FC236}">
                <a16:creationId xmlns:a16="http://schemas.microsoft.com/office/drawing/2014/main" id="{A8503308-C318-D288-C101-038BD61B19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9662" y="1170683"/>
            <a:ext cx="4357688" cy="326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552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2" grpId="0"/>
      <p:bldP spid="8" grpId="0"/>
    </p:bldLst>
  </p:timing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216</Words>
  <Application>Microsoft Office PowerPoint</Application>
  <PresentationFormat>Bildschirmpräsentation (16:9)</PresentationFormat>
  <Paragraphs>87</Paragraphs>
  <Slides>12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Vidaloka</vt:lpstr>
      <vt:lpstr>Arial</vt:lpstr>
      <vt:lpstr>Montserrat</vt:lpstr>
      <vt:lpstr>Minimalist Business Slides XL by Slidesgo</vt:lpstr>
      <vt:lpstr>Ergebnispräsentation Web-Technologien</vt:lpstr>
      <vt:lpstr>Ziel?</vt:lpstr>
      <vt:lpstr>PowerPoint-Präsentation</vt:lpstr>
      <vt:lpstr>Vorstellung / Umsetzung</vt:lpstr>
      <vt:lpstr>Gliederung</vt:lpstr>
      <vt:lpstr>Bestandteile</vt:lpstr>
      <vt:lpstr>Umsetzung</vt:lpstr>
      <vt:lpstr>Umsetzung</vt:lpstr>
      <vt:lpstr>Umsetzung</vt:lpstr>
      <vt:lpstr>Umsetzung</vt:lpstr>
      <vt:lpstr>Umsetzung</vt:lpstr>
      <vt:lpstr>Umsetzung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Volleyballverein ATV Schladming</dc:title>
  <cp:lastModifiedBy>Duy Khanh Do</cp:lastModifiedBy>
  <cp:revision>7</cp:revision>
  <dcterms:modified xsi:type="dcterms:W3CDTF">2024-01-05T14:27:01Z</dcterms:modified>
</cp:coreProperties>
</file>